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0" r:id="rId3"/>
    <p:sldId id="382" r:id="rId4"/>
    <p:sldId id="277" r:id="rId5"/>
    <p:sldId id="259" r:id="rId6"/>
    <p:sldId id="292" r:id="rId7"/>
    <p:sldId id="345" r:id="rId8"/>
    <p:sldId id="383" r:id="rId9"/>
    <p:sldId id="369" r:id="rId10"/>
    <p:sldId id="378" r:id="rId11"/>
    <p:sldId id="370" r:id="rId12"/>
    <p:sldId id="346" r:id="rId13"/>
    <p:sldId id="312" r:id="rId14"/>
    <p:sldId id="391" r:id="rId15"/>
    <p:sldId id="371" r:id="rId16"/>
    <p:sldId id="357" r:id="rId17"/>
    <p:sldId id="372" r:id="rId18"/>
    <p:sldId id="381" r:id="rId19"/>
    <p:sldId id="335" r:id="rId20"/>
    <p:sldId id="360" r:id="rId21"/>
    <p:sldId id="361" r:id="rId22"/>
    <p:sldId id="384" r:id="rId23"/>
    <p:sldId id="379" r:id="rId24"/>
    <p:sldId id="380" r:id="rId25"/>
    <p:sldId id="363" r:id="rId26"/>
    <p:sldId id="386" r:id="rId27"/>
    <p:sldId id="387" r:id="rId28"/>
    <p:sldId id="388" r:id="rId29"/>
    <p:sldId id="390" r:id="rId30"/>
    <p:sldId id="377" r:id="rId31"/>
    <p:sldId id="366" r:id="rId32"/>
    <p:sldId id="367" r:id="rId33"/>
    <p:sldId id="365" r:id="rId34"/>
    <p:sldId id="276" r:id="rId35"/>
    <p:sldId id="29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24" autoAdjust="0"/>
  </p:normalViewPr>
  <p:slideViewPr>
    <p:cSldViewPr>
      <p:cViewPr>
        <p:scale>
          <a:sx n="50" d="100"/>
          <a:sy n="50" d="100"/>
        </p:scale>
        <p:origin x="-1974" y="-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794813" y="1334219"/>
          <a:ext cx="1063992" cy="521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231"/>
              </a:lnTo>
              <a:lnTo>
                <a:pt x="1063992" y="52123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461640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3333172" y="0"/>
              </a:moveTo>
              <a:lnTo>
                <a:pt x="3333172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794909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1999903" y="0"/>
              </a:moveTo>
              <a:lnTo>
                <a:pt x="1999903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4128178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666634" y="0"/>
              </a:moveTo>
              <a:lnTo>
                <a:pt x="666634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794813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666634" y="898028"/>
              </a:lnTo>
              <a:lnTo>
                <a:pt x="666634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794813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1999903" y="898028"/>
              </a:lnTo>
              <a:lnTo>
                <a:pt x="1999903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687236" y="2898882"/>
          <a:ext cx="165281" cy="1289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194"/>
              </a:lnTo>
              <a:lnTo>
                <a:pt x="165281" y="1289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687236" y="2898882"/>
          <a:ext cx="165281" cy="506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862"/>
              </a:lnTo>
              <a:lnTo>
                <a:pt x="165281" y="5068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794813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3333172" y="898028"/>
              </a:lnTo>
              <a:lnTo>
                <a:pt x="3333172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749093" y="551888"/>
          <a:ext cx="91440" cy="231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3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4243875" y="950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Directorio</a:t>
          </a:r>
        </a:p>
      </dsp:txBody>
      <dsp:txXfrm>
        <a:off x="4243875" y="950"/>
        <a:ext cx="1101875" cy="550937"/>
      </dsp:txXfrm>
    </dsp:sp>
    <dsp:sp modelId="{0745ABF3-D10B-4BD6-BFD1-FC217C8684CB}">
      <dsp:nvSpPr>
        <dsp:cNvPr id="0" name=""/>
        <dsp:cNvSpPr/>
      </dsp:nvSpPr>
      <dsp:spPr>
        <a:xfrm>
          <a:off x="4243875" y="7832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Gerencia General</a:t>
          </a:r>
        </a:p>
      </dsp:txBody>
      <dsp:txXfrm>
        <a:off x="4243875" y="783281"/>
        <a:ext cx="1101875" cy="550937"/>
      </dsp:txXfrm>
    </dsp:sp>
    <dsp:sp modelId="{43C1B652-7F5E-43CE-A220-8A1346E2A993}">
      <dsp:nvSpPr>
        <dsp:cNvPr id="0" name=""/>
        <dsp:cNvSpPr/>
      </dsp:nvSpPr>
      <dsp:spPr>
        <a:xfrm>
          <a:off x="7577048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Administración</a:t>
          </a:r>
        </a:p>
      </dsp:txBody>
      <dsp:txXfrm>
        <a:off x="7577048" y="2347944"/>
        <a:ext cx="1101875" cy="550937"/>
      </dsp:txXfrm>
    </dsp:sp>
    <dsp:sp modelId="{8FAABA2D-EE24-4594-8B67-CB1557B3847D}">
      <dsp:nvSpPr>
        <dsp:cNvPr id="0" name=""/>
        <dsp:cNvSpPr/>
      </dsp:nvSpPr>
      <dsp:spPr>
        <a:xfrm>
          <a:off x="7852517" y="3130276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Recursos Humanos</a:t>
          </a:r>
        </a:p>
      </dsp:txBody>
      <dsp:txXfrm>
        <a:off x="7852517" y="3130276"/>
        <a:ext cx="1101875" cy="550937"/>
      </dsp:txXfrm>
    </dsp:sp>
    <dsp:sp modelId="{3E27DD5E-2ACB-4C3F-96F2-190989F7D22A}">
      <dsp:nvSpPr>
        <dsp:cNvPr id="0" name=""/>
        <dsp:cNvSpPr/>
      </dsp:nvSpPr>
      <dsp:spPr>
        <a:xfrm>
          <a:off x="7852517" y="3912607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Finanzas</a:t>
          </a:r>
        </a:p>
      </dsp:txBody>
      <dsp:txXfrm>
        <a:off x="7852517" y="3912607"/>
        <a:ext cx="1101875" cy="550937"/>
      </dsp:txXfrm>
    </dsp:sp>
    <dsp:sp modelId="{19D30342-8B9F-4CDF-8E07-08B7BC98B7F0}">
      <dsp:nvSpPr>
        <dsp:cNvPr id="0" name=""/>
        <dsp:cNvSpPr/>
      </dsp:nvSpPr>
      <dsp:spPr>
        <a:xfrm>
          <a:off x="6243779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Almacenamiento</a:t>
          </a:r>
        </a:p>
      </dsp:txBody>
      <dsp:txXfrm>
        <a:off x="6243779" y="2347944"/>
        <a:ext cx="1101875" cy="550937"/>
      </dsp:txXfrm>
    </dsp:sp>
    <dsp:sp modelId="{1841E13B-0DF1-471E-99BC-69721716D637}">
      <dsp:nvSpPr>
        <dsp:cNvPr id="0" name=""/>
        <dsp:cNvSpPr/>
      </dsp:nvSpPr>
      <dsp:spPr>
        <a:xfrm>
          <a:off x="4910510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Calidad</a:t>
          </a:r>
        </a:p>
      </dsp:txBody>
      <dsp:txXfrm>
        <a:off x="4910510" y="2347944"/>
        <a:ext cx="1101875" cy="550937"/>
      </dsp:txXfrm>
    </dsp:sp>
    <dsp:sp modelId="{D11D011A-1E92-4EC7-81D0-7D8B2B0DA01E}">
      <dsp:nvSpPr>
        <dsp:cNvPr id="0" name=""/>
        <dsp:cNvSpPr/>
      </dsp:nvSpPr>
      <dsp:spPr>
        <a:xfrm>
          <a:off x="3577241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Producción</a:t>
          </a:r>
        </a:p>
      </dsp:txBody>
      <dsp:txXfrm>
        <a:off x="3577241" y="2347944"/>
        <a:ext cx="1101875" cy="550937"/>
      </dsp:txXfrm>
    </dsp:sp>
    <dsp:sp modelId="{A8C10157-D9A6-4BEC-8BC8-EE2E878F7CE7}">
      <dsp:nvSpPr>
        <dsp:cNvPr id="0" name=""/>
        <dsp:cNvSpPr/>
      </dsp:nvSpPr>
      <dsp:spPr>
        <a:xfrm>
          <a:off x="224397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Compras</a:t>
          </a:r>
        </a:p>
      </dsp:txBody>
      <dsp:txXfrm>
        <a:off x="2243972" y="2347944"/>
        <a:ext cx="1101875" cy="550937"/>
      </dsp:txXfrm>
    </dsp:sp>
    <dsp:sp modelId="{03594DEF-FFE9-4381-A292-36708A42F664}">
      <dsp:nvSpPr>
        <dsp:cNvPr id="0" name=""/>
        <dsp:cNvSpPr/>
      </dsp:nvSpPr>
      <dsp:spPr>
        <a:xfrm>
          <a:off x="91070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Ventas</a:t>
          </a:r>
        </a:p>
      </dsp:txBody>
      <dsp:txXfrm>
        <a:off x="910702" y="2347944"/>
        <a:ext cx="1101875" cy="550937"/>
      </dsp:txXfrm>
    </dsp:sp>
    <dsp:sp modelId="{5DD2C098-E408-414B-9FA6-3AE9F707CEC2}">
      <dsp:nvSpPr>
        <dsp:cNvPr id="0" name=""/>
        <dsp:cNvSpPr/>
      </dsp:nvSpPr>
      <dsp:spPr>
        <a:xfrm>
          <a:off x="5858806" y="15799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Asesoría Contable</a:t>
          </a:r>
        </a:p>
      </dsp:txBody>
      <dsp:txXfrm>
        <a:off x="5858806" y="1579981"/>
        <a:ext cx="1101875" cy="55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F13F-72DA-40D5-9FE6-68C89A8ECFA6}" type="datetimeFigureOut">
              <a:rPr lang="es-AR" smtClean="0"/>
              <a:pPr/>
              <a:t>21/11/2011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47CE-A982-41B8-A2D4-093FC5AE54CD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4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pic>
        <p:nvPicPr>
          <p:cNvPr id="2050" name="Picture 2" descr="C:\Users\Mariana\Desktop\Tesis Mari\metalurgica\10_metalsoft\MetalSoft_Desktop\src\metalsoft\presentacion\img\FondoMetalsof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3074" name="Picture 2" descr="C:\Users\Mariana\Desktop\Tesis Mari\metalurgica\10_metalsoft\MetalSoft_Desktop\src\img\fondopantalla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9087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L:\UTN\5to%20A&#241;o\Proyecto%20Final\Metalurgica\03_iteraciones\6ta_iteracion\Videos\Ayuda.av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12" Type="http://schemas.openxmlformats.org/officeDocument/2006/relationships/image" Target="../media/image76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jpe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gif"/><Relationship Id="rId3" Type="http://schemas.openxmlformats.org/officeDocument/2006/relationships/image" Target="../media/image16.png"/><Relationship Id="rId21" Type="http://schemas.openxmlformats.org/officeDocument/2006/relationships/image" Target="../media/image34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7452320" y="5414860"/>
            <a:ext cx="1211026" cy="144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0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Problemas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Detectados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Escaso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3833" y="1305"/>
              <a:ext cx="919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18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0" name="19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1" name="20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2" name="21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23" name="22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24" name="23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25" name="24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26" name="25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26064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Ventajas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2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1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8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6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7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20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21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23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25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24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22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27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1" name="Curved Connector 9"/>
          <p:cNvCxnSpPr>
            <a:endCxn id="30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33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36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7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34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5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38" name="37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 Título"/>
          <p:cNvSpPr txBox="1">
            <a:spLocks/>
          </p:cNvSpPr>
          <p:nvPr/>
        </p:nvSpPr>
        <p:spPr bwMode="white">
          <a:xfrm>
            <a:off x="0" y="0"/>
            <a:ext cx="899356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Forma libre"/>
          <p:cNvSpPr/>
          <p:nvPr/>
        </p:nvSpPr>
        <p:spPr>
          <a:xfrm>
            <a:off x="3725511" y="3256136"/>
            <a:ext cx="1713048" cy="1261813"/>
          </a:xfrm>
          <a:custGeom>
            <a:avLst/>
            <a:gdLst>
              <a:gd name="connsiteX0" fmla="*/ 0 w 1713048"/>
              <a:gd name="connsiteY0" fmla="*/ 630907 h 1261813"/>
              <a:gd name="connsiteX1" fmla="*/ 348548 w 1713048"/>
              <a:gd name="connsiteY1" fmla="*/ 122931 h 1261813"/>
              <a:gd name="connsiteX2" fmla="*/ 856525 w 1713048"/>
              <a:gd name="connsiteY2" fmla="*/ 1 h 1261813"/>
              <a:gd name="connsiteX3" fmla="*/ 1364502 w 1713048"/>
              <a:gd name="connsiteY3" fmla="*/ 122932 h 1261813"/>
              <a:gd name="connsiteX4" fmla="*/ 1713049 w 1713048"/>
              <a:gd name="connsiteY4" fmla="*/ 630909 h 1261813"/>
              <a:gd name="connsiteX5" fmla="*/ 1364501 w 1713048"/>
              <a:gd name="connsiteY5" fmla="*/ 1138886 h 1261813"/>
              <a:gd name="connsiteX6" fmla="*/ 856524 w 1713048"/>
              <a:gd name="connsiteY6" fmla="*/ 1261816 h 1261813"/>
              <a:gd name="connsiteX7" fmla="*/ 348547 w 1713048"/>
              <a:gd name="connsiteY7" fmla="*/ 1138885 h 1261813"/>
              <a:gd name="connsiteX8" fmla="*/ 0 w 1713048"/>
              <a:gd name="connsiteY8" fmla="*/ 630908 h 1261813"/>
              <a:gd name="connsiteX9" fmla="*/ 0 w 1713048"/>
              <a:gd name="connsiteY9" fmla="*/ 630907 h 126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048" h="1261813">
                <a:moveTo>
                  <a:pt x="0" y="630907"/>
                </a:moveTo>
                <a:cubicBezTo>
                  <a:pt x="0" y="430406"/>
                  <a:pt x="129384" y="241842"/>
                  <a:pt x="348548" y="122931"/>
                </a:cubicBezTo>
                <a:cubicBezTo>
                  <a:pt x="495727" y="43077"/>
                  <a:pt x="673729" y="1"/>
                  <a:pt x="856525" y="1"/>
                </a:cubicBezTo>
                <a:cubicBezTo>
                  <a:pt x="1039321" y="1"/>
                  <a:pt x="1217323" y="43078"/>
                  <a:pt x="1364502" y="122932"/>
                </a:cubicBezTo>
                <a:cubicBezTo>
                  <a:pt x="1583666" y="241843"/>
                  <a:pt x="1713049" y="430408"/>
                  <a:pt x="1713049" y="630909"/>
                </a:cubicBezTo>
                <a:cubicBezTo>
                  <a:pt x="1713049" y="831410"/>
                  <a:pt x="1583666" y="1019975"/>
                  <a:pt x="1364501" y="1138886"/>
                </a:cubicBezTo>
                <a:cubicBezTo>
                  <a:pt x="1217322" y="1218740"/>
                  <a:pt x="1039320" y="1261816"/>
                  <a:pt x="856524" y="1261816"/>
                </a:cubicBezTo>
                <a:cubicBezTo>
                  <a:pt x="673728" y="1261816"/>
                  <a:pt x="495726" y="1218739"/>
                  <a:pt x="348547" y="1138885"/>
                </a:cubicBezTo>
                <a:cubicBezTo>
                  <a:pt x="129383" y="1019974"/>
                  <a:pt x="0" y="831409"/>
                  <a:pt x="0" y="630908"/>
                </a:cubicBezTo>
                <a:lnTo>
                  <a:pt x="0" y="63090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460" tIns="206378" rIns="272460" bIns="206378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700" b="1" kern="1200" dirty="0" err="1">
                <a:solidFill>
                  <a:sysClr val="windowText" lastClr="000000"/>
                </a:solidFill>
              </a:rPr>
              <a:t>MetalSoft</a:t>
            </a:r>
            <a:endParaRPr lang="es-AR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6" name="5 Forma libre"/>
          <p:cNvSpPr/>
          <p:nvPr/>
        </p:nvSpPr>
        <p:spPr>
          <a:xfrm rot="16200000">
            <a:off x="4239292" y="2391251"/>
            <a:ext cx="685485" cy="475202"/>
          </a:xfrm>
          <a:custGeom>
            <a:avLst/>
            <a:gdLst>
              <a:gd name="connsiteX0" fmla="*/ 0 w 685485"/>
              <a:gd name="connsiteY0" fmla="*/ 95040 h 475202"/>
              <a:gd name="connsiteX1" fmla="*/ 447884 w 685485"/>
              <a:gd name="connsiteY1" fmla="*/ 95040 h 475202"/>
              <a:gd name="connsiteX2" fmla="*/ 447884 w 685485"/>
              <a:gd name="connsiteY2" fmla="*/ 0 h 475202"/>
              <a:gd name="connsiteX3" fmla="*/ 685485 w 685485"/>
              <a:gd name="connsiteY3" fmla="*/ 237601 h 475202"/>
              <a:gd name="connsiteX4" fmla="*/ 447884 w 685485"/>
              <a:gd name="connsiteY4" fmla="*/ 475202 h 475202"/>
              <a:gd name="connsiteX5" fmla="*/ 447884 w 685485"/>
              <a:gd name="connsiteY5" fmla="*/ 380162 h 475202"/>
              <a:gd name="connsiteX6" fmla="*/ 0 w 685485"/>
              <a:gd name="connsiteY6" fmla="*/ 380162 h 475202"/>
              <a:gd name="connsiteX7" fmla="*/ 0 w 68548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485" h="475202">
                <a:moveTo>
                  <a:pt x="0" y="95040"/>
                </a:moveTo>
                <a:lnTo>
                  <a:pt x="447884" y="95040"/>
                </a:lnTo>
                <a:lnTo>
                  <a:pt x="447884" y="0"/>
                </a:lnTo>
                <a:lnTo>
                  <a:pt x="685485" y="237601"/>
                </a:lnTo>
                <a:lnTo>
                  <a:pt x="447884" y="475202"/>
                </a:lnTo>
                <a:lnTo>
                  <a:pt x="447884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41" rIns="142562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8" name="7 Forma libre"/>
          <p:cNvSpPr/>
          <p:nvPr/>
        </p:nvSpPr>
        <p:spPr>
          <a:xfrm rot="18068805">
            <a:off x="4912456" y="2547296"/>
            <a:ext cx="671326" cy="475202"/>
          </a:xfrm>
          <a:custGeom>
            <a:avLst/>
            <a:gdLst>
              <a:gd name="connsiteX0" fmla="*/ 0 w 671326"/>
              <a:gd name="connsiteY0" fmla="*/ 95040 h 475202"/>
              <a:gd name="connsiteX1" fmla="*/ 433725 w 671326"/>
              <a:gd name="connsiteY1" fmla="*/ 95040 h 475202"/>
              <a:gd name="connsiteX2" fmla="*/ 433725 w 671326"/>
              <a:gd name="connsiteY2" fmla="*/ 0 h 475202"/>
              <a:gd name="connsiteX3" fmla="*/ 671326 w 671326"/>
              <a:gd name="connsiteY3" fmla="*/ 237601 h 475202"/>
              <a:gd name="connsiteX4" fmla="*/ 433725 w 671326"/>
              <a:gd name="connsiteY4" fmla="*/ 475202 h 475202"/>
              <a:gd name="connsiteX5" fmla="*/ 433725 w 671326"/>
              <a:gd name="connsiteY5" fmla="*/ 380162 h 475202"/>
              <a:gd name="connsiteX6" fmla="*/ 0 w 671326"/>
              <a:gd name="connsiteY6" fmla="*/ 380162 h 475202"/>
              <a:gd name="connsiteX7" fmla="*/ 0 w 671326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326" h="475202">
                <a:moveTo>
                  <a:pt x="0" y="95040"/>
                </a:moveTo>
                <a:lnTo>
                  <a:pt x="433725" y="95040"/>
                </a:lnTo>
                <a:lnTo>
                  <a:pt x="433725" y="0"/>
                </a:lnTo>
                <a:lnTo>
                  <a:pt x="671326" y="237601"/>
                </a:lnTo>
                <a:lnTo>
                  <a:pt x="433725" y="475202"/>
                </a:lnTo>
                <a:lnTo>
                  <a:pt x="43372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39" rIns="142560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9" name="8 Forma libre"/>
          <p:cNvSpPr/>
          <p:nvPr/>
        </p:nvSpPr>
        <p:spPr>
          <a:xfrm>
            <a:off x="5213911" y="1196752"/>
            <a:ext cx="1331837" cy="1085751"/>
          </a:xfrm>
          <a:custGeom>
            <a:avLst/>
            <a:gdLst>
              <a:gd name="connsiteX0" fmla="*/ 0 w 1331837"/>
              <a:gd name="connsiteY0" fmla="*/ 542876 h 1085751"/>
              <a:gd name="connsiteX1" fmla="*/ 245148 w 1331837"/>
              <a:gd name="connsiteY1" fmla="*/ 122105 h 1085751"/>
              <a:gd name="connsiteX2" fmla="*/ 665919 w 1331837"/>
              <a:gd name="connsiteY2" fmla="*/ 1 h 1085751"/>
              <a:gd name="connsiteX3" fmla="*/ 1086690 w 1331837"/>
              <a:gd name="connsiteY3" fmla="*/ 122106 h 1085751"/>
              <a:gd name="connsiteX4" fmla="*/ 1331837 w 1331837"/>
              <a:gd name="connsiteY4" fmla="*/ 542878 h 1085751"/>
              <a:gd name="connsiteX5" fmla="*/ 1086689 w 1331837"/>
              <a:gd name="connsiteY5" fmla="*/ 963649 h 1085751"/>
              <a:gd name="connsiteX6" fmla="*/ 665918 w 1331837"/>
              <a:gd name="connsiteY6" fmla="*/ 1085754 h 1085751"/>
              <a:gd name="connsiteX7" fmla="*/ 245147 w 1331837"/>
              <a:gd name="connsiteY7" fmla="*/ 963649 h 1085751"/>
              <a:gd name="connsiteX8" fmla="*/ 0 w 1331837"/>
              <a:gd name="connsiteY8" fmla="*/ 542877 h 1085751"/>
              <a:gd name="connsiteX9" fmla="*/ 0 w 1331837"/>
              <a:gd name="connsiteY9" fmla="*/ 542876 h 10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1837" h="1085751">
                <a:moveTo>
                  <a:pt x="0" y="542876"/>
                </a:moveTo>
                <a:cubicBezTo>
                  <a:pt x="0" y="379713"/>
                  <a:pt x="90021" y="225202"/>
                  <a:pt x="245148" y="122105"/>
                </a:cubicBezTo>
                <a:cubicBezTo>
                  <a:pt x="363981" y="43129"/>
                  <a:pt x="512602" y="1"/>
                  <a:pt x="665919" y="1"/>
                </a:cubicBezTo>
                <a:cubicBezTo>
                  <a:pt x="819236" y="1"/>
                  <a:pt x="967858" y="43130"/>
                  <a:pt x="1086690" y="122106"/>
                </a:cubicBezTo>
                <a:cubicBezTo>
                  <a:pt x="1241817" y="225204"/>
                  <a:pt x="1331837" y="379714"/>
                  <a:pt x="1331837" y="542878"/>
                </a:cubicBezTo>
                <a:cubicBezTo>
                  <a:pt x="1331837" y="706041"/>
                  <a:pt x="1241817" y="860552"/>
                  <a:pt x="1086689" y="963649"/>
                </a:cubicBezTo>
                <a:cubicBezTo>
                  <a:pt x="967856" y="1042625"/>
                  <a:pt x="819235" y="1085754"/>
                  <a:pt x="665918" y="1085754"/>
                </a:cubicBezTo>
                <a:cubicBezTo>
                  <a:pt x="512601" y="1085754"/>
                  <a:pt x="363979" y="1042625"/>
                  <a:pt x="245147" y="963649"/>
                </a:cubicBezTo>
                <a:cubicBezTo>
                  <a:pt x="90019" y="860552"/>
                  <a:pt x="-1" y="706041"/>
                  <a:pt x="0" y="542877"/>
                </a:cubicBezTo>
                <a:lnTo>
                  <a:pt x="0" y="5428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283" tIns="174244" rIns="210283" bIns="17424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Produc</a:t>
            </a: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ción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0" name="9 Forma libre"/>
          <p:cNvSpPr/>
          <p:nvPr/>
        </p:nvSpPr>
        <p:spPr>
          <a:xfrm rot="19800000">
            <a:off x="5419349" y="3004957"/>
            <a:ext cx="557931" cy="475202"/>
          </a:xfrm>
          <a:custGeom>
            <a:avLst/>
            <a:gdLst>
              <a:gd name="connsiteX0" fmla="*/ 0 w 557931"/>
              <a:gd name="connsiteY0" fmla="*/ 95040 h 475202"/>
              <a:gd name="connsiteX1" fmla="*/ 320330 w 557931"/>
              <a:gd name="connsiteY1" fmla="*/ 95040 h 475202"/>
              <a:gd name="connsiteX2" fmla="*/ 320330 w 557931"/>
              <a:gd name="connsiteY2" fmla="*/ 0 h 475202"/>
              <a:gd name="connsiteX3" fmla="*/ 557931 w 557931"/>
              <a:gd name="connsiteY3" fmla="*/ 237601 h 475202"/>
              <a:gd name="connsiteX4" fmla="*/ 320330 w 557931"/>
              <a:gd name="connsiteY4" fmla="*/ 475202 h 475202"/>
              <a:gd name="connsiteX5" fmla="*/ 320330 w 557931"/>
              <a:gd name="connsiteY5" fmla="*/ 380162 h 475202"/>
              <a:gd name="connsiteX6" fmla="*/ 0 w 557931"/>
              <a:gd name="connsiteY6" fmla="*/ 380162 h 475202"/>
              <a:gd name="connsiteX7" fmla="*/ 0 w 55793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931" h="475202">
                <a:moveTo>
                  <a:pt x="0" y="95040"/>
                </a:moveTo>
                <a:lnTo>
                  <a:pt x="320330" y="95040"/>
                </a:lnTo>
                <a:lnTo>
                  <a:pt x="320330" y="0"/>
                </a:lnTo>
                <a:lnTo>
                  <a:pt x="557931" y="237601"/>
                </a:lnTo>
                <a:lnTo>
                  <a:pt x="320330" y="475202"/>
                </a:lnTo>
                <a:lnTo>
                  <a:pt x="320330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1" name="10 Forma libre"/>
          <p:cNvSpPr/>
          <p:nvPr/>
        </p:nvSpPr>
        <p:spPr>
          <a:xfrm>
            <a:off x="6028122" y="2137612"/>
            <a:ext cx="1368780" cy="1038800"/>
          </a:xfrm>
          <a:custGeom>
            <a:avLst/>
            <a:gdLst>
              <a:gd name="connsiteX0" fmla="*/ 0 w 1368780"/>
              <a:gd name="connsiteY0" fmla="*/ 519400 h 1038800"/>
              <a:gd name="connsiteX1" fmla="*/ 270650 w 1368780"/>
              <a:gd name="connsiteY1" fmla="*/ 105659 h 1038800"/>
              <a:gd name="connsiteX2" fmla="*/ 684391 w 1368780"/>
              <a:gd name="connsiteY2" fmla="*/ 0 h 1038800"/>
              <a:gd name="connsiteX3" fmla="*/ 1098132 w 1368780"/>
              <a:gd name="connsiteY3" fmla="*/ 105659 h 1038800"/>
              <a:gd name="connsiteX4" fmla="*/ 1368780 w 1368780"/>
              <a:gd name="connsiteY4" fmla="*/ 519401 h 1038800"/>
              <a:gd name="connsiteX5" fmla="*/ 1098131 w 1368780"/>
              <a:gd name="connsiteY5" fmla="*/ 933142 h 1038800"/>
              <a:gd name="connsiteX6" fmla="*/ 684390 w 1368780"/>
              <a:gd name="connsiteY6" fmla="*/ 1038801 h 1038800"/>
              <a:gd name="connsiteX7" fmla="*/ 270649 w 1368780"/>
              <a:gd name="connsiteY7" fmla="*/ 933142 h 1038800"/>
              <a:gd name="connsiteX8" fmla="*/ 0 w 1368780"/>
              <a:gd name="connsiteY8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8780" h="1038800">
                <a:moveTo>
                  <a:pt x="0" y="519400"/>
                </a:moveTo>
                <a:cubicBezTo>
                  <a:pt x="0" y="356954"/>
                  <a:pt x="100145" y="203864"/>
                  <a:pt x="270650" y="105659"/>
                </a:cubicBezTo>
                <a:cubicBezTo>
                  <a:pt x="389669" y="37108"/>
                  <a:pt x="534978" y="0"/>
                  <a:pt x="684391" y="0"/>
                </a:cubicBezTo>
                <a:cubicBezTo>
                  <a:pt x="833805" y="0"/>
                  <a:pt x="979113" y="37108"/>
                  <a:pt x="1098132" y="105659"/>
                </a:cubicBezTo>
                <a:cubicBezTo>
                  <a:pt x="1268637" y="203864"/>
                  <a:pt x="1368781" y="356955"/>
                  <a:pt x="1368780" y="519401"/>
                </a:cubicBezTo>
                <a:cubicBezTo>
                  <a:pt x="1368780" y="681847"/>
                  <a:pt x="1268636" y="834937"/>
                  <a:pt x="1098131" y="933142"/>
                </a:cubicBezTo>
                <a:cubicBezTo>
                  <a:pt x="979112" y="1001693"/>
                  <a:pt x="833803" y="1038801"/>
                  <a:pt x="684390" y="1038801"/>
                </a:cubicBezTo>
                <a:cubicBezTo>
                  <a:pt x="534976" y="1038801"/>
                  <a:pt x="389668" y="1001693"/>
                  <a:pt x="270649" y="933142"/>
                </a:cubicBezTo>
                <a:cubicBezTo>
                  <a:pt x="100144" y="834937"/>
                  <a:pt x="0" y="681846"/>
                  <a:pt x="0" y="519400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693" tIns="167369" rIns="215693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Calidad</a:t>
            </a:r>
          </a:p>
        </p:txBody>
      </p:sp>
      <p:sp>
        <p:nvSpPr>
          <p:cNvPr id="12" name="11 Forma libre"/>
          <p:cNvSpPr/>
          <p:nvPr/>
        </p:nvSpPr>
        <p:spPr>
          <a:xfrm>
            <a:off x="5631225" y="3649442"/>
            <a:ext cx="464149" cy="475202"/>
          </a:xfrm>
          <a:custGeom>
            <a:avLst/>
            <a:gdLst>
              <a:gd name="connsiteX0" fmla="*/ 0 w 464149"/>
              <a:gd name="connsiteY0" fmla="*/ 95040 h 475202"/>
              <a:gd name="connsiteX1" fmla="*/ 232075 w 464149"/>
              <a:gd name="connsiteY1" fmla="*/ 95040 h 475202"/>
              <a:gd name="connsiteX2" fmla="*/ 232075 w 464149"/>
              <a:gd name="connsiteY2" fmla="*/ 0 h 475202"/>
              <a:gd name="connsiteX3" fmla="*/ 464149 w 464149"/>
              <a:gd name="connsiteY3" fmla="*/ 237601 h 475202"/>
              <a:gd name="connsiteX4" fmla="*/ 232075 w 464149"/>
              <a:gd name="connsiteY4" fmla="*/ 475202 h 475202"/>
              <a:gd name="connsiteX5" fmla="*/ 232075 w 464149"/>
              <a:gd name="connsiteY5" fmla="*/ 380162 h 475202"/>
              <a:gd name="connsiteX6" fmla="*/ 0 w 464149"/>
              <a:gd name="connsiteY6" fmla="*/ 380162 h 475202"/>
              <a:gd name="connsiteX7" fmla="*/ 0 w 46414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49" h="475202">
                <a:moveTo>
                  <a:pt x="0" y="95040"/>
                </a:moveTo>
                <a:lnTo>
                  <a:pt x="232075" y="95040"/>
                </a:lnTo>
                <a:lnTo>
                  <a:pt x="232075" y="0"/>
                </a:lnTo>
                <a:lnTo>
                  <a:pt x="464149" y="237601"/>
                </a:lnTo>
                <a:lnTo>
                  <a:pt x="232075" y="475202"/>
                </a:lnTo>
                <a:lnTo>
                  <a:pt x="23207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39245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3" name="12 Forma libre"/>
          <p:cNvSpPr/>
          <p:nvPr/>
        </p:nvSpPr>
        <p:spPr>
          <a:xfrm>
            <a:off x="6314313" y="3284982"/>
            <a:ext cx="1455570" cy="1204122"/>
          </a:xfrm>
          <a:custGeom>
            <a:avLst/>
            <a:gdLst>
              <a:gd name="connsiteX0" fmla="*/ 0 w 1455570"/>
              <a:gd name="connsiteY0" fmla="*/ 602061 h 1204122"/>
              <a:gd name="connsiteX1" fmla="*/ 263885 w 1455570"/>
              <a:gd name="connsiteY1" fmla="*/ 138161 h 1204122"/>
              <a:gd name="connsiteX2" fmla="*/ 727786 w 1455570"/>
              <a:gd name="connsiteY2" fmla="*/ 1 h 1204122"/>
              <a:gd name="connsiteX3" fmla="*/ 1191687 w 1455570"/>
              <a:gd name="connsiteY3" fmla="*/ 138162 h 1204122"/>
              <a:gd name="connsiteX4" fmla="*/ 1455570 w 1455570"/>
              <a:gd name="connsiteY4" fmla="*/ 602063 h 1204122"/>
              <a:gd name="connsiteX5" fmla="*/ 1191686 w 1455570"/>
              <a:gd name="connsiteY5" fmla="*/ 1065964 h 1204122"/>
              <a:gd name="connsiteX6" fmla="*/ 727785 w 1455570"/>
              <a:gd name="connsiteY6" fmla="*/ 1204124 h 1204122"/>
              <a:gd name="connsiteX7" fmla="*/ 263884 w 1455570"/>
              <a:gd name="connsiteY7" fmla="*/ 1065963 h 1204122"/>
              <a:gd name="connsiteX8" fmla="*/ 0 w 1455570"/>
              <a:gd name="connsiteY8" fmla="*/ 602062 h 1204122"/>
              <a:gd name="connsiteX9" fmla="*/ 0 w 1455570"/>
              <a:gd name="connsiteY9" fmla="*/ 602061 h 120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5570" h="1204122">
                <a:moveTo>
                  <a:pt x="0" y="602061"/>
                </a:moveTo>
                <a:cubicBezTo>
                  <a:pt x="0" y="422623"/>
                  <a:pt x="96752" y="252537"/>
                  <a:pt x="263885" y="138161"/>
                </a:cubicBezTo>
                <a:cubicBezTo>
                  <a:pt x="394377" y="48860"/>
                  <a:pt x="558431" y="1"/>
                  <a:pt x="727786" y="1"/>
                </a:cubicBezTo>
                <a:cubicBezTo>
                  <a:pt x="897141" y="1"/>
                  <a:pt x="1061195" y="48860"/>
                  <a:pt x="1191687" y="138162"/>
                </a:cubicBezTo>
                <a:cubicBezTo>
                  <a:pt x="1358820" y="252539"/>
                  <a:pt x="1455571" y="422625"/>
                  <a:pt x="1455570" y="602063"/>
                </a:cubicBezTo>
                <a:cubicBezTo>
                  <a:pt x="1455570" y="781501"/>
                  <a:pt x="1358818" y="951587"/>
                  <a:pt x="1191686" y="1065964"/>
                </a:cubicBezTo>
                <a:cubicBezTo>
                  <a:pt x="1061194" y="1155265"/>
                  <a:pt x="897140" y="1204124"/>
                  <a:pt x="727785" y="1204124"/>
                </a:cubicBezTo>
                <a:cubicBezTo>
                  <a:pt x="558430" y="1204124"/>
                  <a:pt x="394376" y="1155265"/>
                  <a:pt x="263884" y="1065963"/>
                </a:cubicBezTo>
                <a:cubicBezTo>
                  <a:pt x="96751" y="951586"/>
                  <a:pt x="0" y="781500"/>
                  <a:pt x="0" y="602062"/>
                </a:cubicBezTo>
                <a:lnTo>
                  <a:pt x="0" y="60206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403" tIns="191579" rIns="228403" bIns="19157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Cobros</a:t>
            </a:r>
          </a:p>
        </p:txBody>
      </p:sp>
      <p:sp>
        <p:nvSpPr>
          <p:cNvPr id="14" name="13 Forma libre"/>
          <p:cNvSpPr/>
          <p:nvPr/>
        </p:nvSpPr>
        <p:spPr>
          <a:xfrm rot="1672002">
            <a:off x="5450403" y="4256206"/>
            <a:ext cx="558442" cy="475202"/>
          </a:xfrm>
          <a:custGeom>
            <a:avLst/>
            <a:gdLst>
              <a:gd name="connsiteX0" fmla="*/ 0 w 558442"/>
              <a:gd name="connsiteY0" fmla="*/ 95040 h 475202"/>
              <a:gd name="connsiteX1" fmla="*/ 320841 w 558442"/>
              <a:gd name="connsiteY1" fmla="*/ 95040 h 475202"/>
              <a:gd name="connsiteX2" fmla="*/ 320841 w 558442"/>
              <a:gd name="connsiteY2" fmla="*/ 0 h 475202"/>
              <a:gd name="connsiteX3" fmla="*/ 558442 w 558442"/>
              <a:gd name="connsiteY3" fmla="*/ 237601 h 475202"/>
              <a:gd name="connsiteX4" fmla="*/ 320841 w 558442"/>
              <a:gd name="connsiteY4" fmla="*/ 475202 h 475202"/>
              <a:gd name="connsiteX5" fmla="*/ 320841 w 558442"/>
              <a:gd name="connsiteY5" fmla="*/ 380162 h 475202"/>
              <a:gd name="connsiteX6" fmla="*/ 0 w 558442"/>
              <a:gd name="connsiteY6" fmla="*/ 380162 h 475202"/>
              <a:gd name="connsiteX7" fmla="*/ 0 w 558442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442" h="475202">
                <a:moveTo>
                  <a:pt x="0" y="95040"/>
                </a:moveTo>
                <a:lnTo>
                  <a:pt x="320841" y="95040"/>
                </a:lnTo>
                <a:lnTo>
                  <a:pt x="320841" y="0"/>
                </a:lnTo>
                <a:lnTo>
                  <a:pt x="558442" y="237601"/>
                </a:lnTo>
                <a:lnTo>
                  <a:pt x="320841" y="475202"/>
                </a:lnTo>
                <a:lnTo>
                  <a:pt x="320841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39" rIns="14256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5" name="14 Forma libre"/>
          <p:cNvSpPr/>
          <p:nvPr/>
        </p:nvSpPr>
        <p:spPr>
          <a:xfrm>
            <a:off x="6078682" y="4529912"/>
            <a:ext cx="1403169" cy="1038800"/>
          </a:xfrm>
          <a:custGeom>
            <a:avLst/>
            <a:gdLst>
              <a:gd name="connsiteX0" fmla="*/ 0 w 1403169"/>
              <a:gd name="connsiteY0" fmla="*/ 519400 h 1038800"/>
              <a:gd name="connsiteX1" fmla="*/ 284135 w 1403169"/>
              <a:gd name="connsiteY1" fmla="*/ 101950 h 1038800"/>
              <a:gd name="connsiteX2" fmla="*/ 701586 w 1403169"/>
              <a:gd name="connsiteY2" fmla="*/ 1 h 1038800"/>
              <a:gd name="connsiteX3" fmla="*/ 1119037 w 1403169"/>
              <a:gd name="connsiteY3" fmla="*/ 101951 h 1038800"/>
              <a:gd name="connsiteX4" fmla="*/ 1403170 w 1403169"/>
              <a:gd name="connsiteY4" fmla="*/ 519403 h 1038800"/>
              <a:gd name="connsiteX5" fmla="*/ 1119036 w 1403169"/>
              <a:gd name="connsiteY5" fmla="*/ 936854 h 1038800"/>
              <a:gd name="connsiteX6" fmla="*/ 701585 w 1403169"/>
              <a:gd name="connsiteY6" fmla="*/ 1038803 h 1038800"/>
              <a:gd name="connsiteX7" fmla="*/ 284134 w 1403169"/>
              <a:gd name="connsiteY7" fmla="*/ 936854 h 1038800"/>
              <a:gd name="connsiteX8" fmla="*/ 0 w 1403169"/>
              <a:gd name="connsiteY8" fmla="*/ 519403 h 1038800"/>
              <a:gd name="connsiteX9" fmla="*/ 0 w 1403169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169" h="1038800">
                <a:moveTo>
                  <a:pt x="0" y="519400"/>
                </a:moveTo>
                <a:cubicBezTo>
                  <a:pt x="0" y="354777"/>
                  <a:pt x="105416" y="199902"/>
                  <a:pt x="284135" y="101950"/>
                </a:cubicBezTo>
                <a:cubicBezTo>
                  <a:pt x="404941" y="35739"/>
                  <a:pt x="551277" y="1"/>
                  <a:pt x="701586" y="1"/>
                </a:cubicBezTo>
                <a:cubicBezTo>
                  <a:pt x="851895" y="1"/>
                  <a:pt x="998231" y="35739"/>
                  <a:pt x="1119037" y="101951"/>
                </a:cubicBezTo>
                <a:cubicBezTo>
                  <a:pt x="1297756" y="199904"/>
                  <a:pt x="1403171" y="354780"/>
                  <a:pt x="1403170" y="519403"/>
                </a:cubicBezTo>
                <a:cubicBezTo>
                  <a:pt x="1403170" y="684026"/>
                  <a:pt x="1297755" y="838902"/>
                  <a:pt x="1119036" y="936854"/>
                </a:cubicBezTo>
                <a:cubicBezTo>
                  <a:pt x="998230" y="1003065"/>
                  <a:pt x="851894" y="1038803"/>
                  <a:pt x="701585" y="1038803"/>
                </a:cubicBezTo>
                <a:cubicBezTo>
                  <a:pt x="551276" y="1038803"/>
                  <a:pt x="404940" y="1003065"/>
                  <a:pt x="284134" y="936854"/>
                </a:cubicBezTo>
                <a:cubicBezTo>
                  <a:pt x="105415" y="838902"/>
                  <a:pt x="0" y="684025"/>
                  <a:pt x="0" y="519403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729" tIns="167369" rIns="220729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Compras</a:t>
            </a:r>
          </a:p>
        </p:txBody>
      </p:sp>
      <p:sp>
        <p:nvSpPr>
          <p:cNvPr id="16" name="15 Forma libre"/>
          <p:cNvSpPr/>
          <p:nvPr/>
        </p:nvSpPr>
        <p:spPr>
          <a:xfrm rot="3403206">
            <a:off x="4956219" y="4704051"/>
            <a:ext cx="636070" cy="475202"/>
          </a:xfrm>
          <a:custGeom>
            <a:avLst/>
            <a:gdLst>
              <a:gd name="connsiteX0" fmla="*/ 0 w 636070"/>
              <a:gd name="connsiteY0" fmla="*/ 95040 h 475202"/>
              <a:gd name="connsiteX1" fmla="*/ 398469 w 636070"/>
              <a:gd name="connsiteY1" fmla="*/ 95040 h 475202"/>
              <a:gd name="connsiteX2" fmla="*/ 398469 w 636070"/>
              <a:gd name="connsiteY2" fmla="*/ 0 h 475202"/>
              <a:gd name="connsiteX3" fmla="*/ 636070 w 636070"/>
              <a:gd name="connsiteY3" fmla="*/ 237601 h 475202"/>
              <a:gd name="connsiteX4" fmla="*/ 398469 w 636070"/>
              <a:gd name="connsiteY4" fmla="*/ 475202 h 475202"/>
              <a:gd name="connsiteX5" fmla="*/ 398469 w 636070"/>
              <a:gd name="connsiteY5" fmla="*/ 380162 h 475202"/>
              <a:gd name="connsiteX6" fmla="*/ 0 w 636070"/>
              <a:gd name="connsiteY6" fmla="*/ 380162 h 475202"/>
              <a:gd name="connsiteX7" fmla="*/ 0 w 636070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6070" h="475202">
                <a:moveTo>
                  <a:pt x="0" y="95040"/>
                </a:moveTo>
                <a:lnTo>
                  <a:pt x="398469" y="95040"/>
                </a:lnTo>
                <a:lnTo>
                  <a:pt x="398469" y="0"/>
                </a:lnTo>
                <a:lnTo>
                  <a:pt x="636070" y="237601"/>
                </a:lnTo>
                <a:lnTo>
                  <a:pt x="398469" y="475202"/>
                </a:lnTo>
                <a:lnTo>
                  <a:pt x="398469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7" name="16 Forma libre"/>
          <p:cNvSpPr/>
          <p:nvPr/>
        </p:nvSpPr>
        <p:spPr>
          <a:xfrm>
            <a:off x="5209685" y="5410027"/>
            <a:ext cx="1408071" cy="1011728"/>
          </a:xfrm>
          <a:custGeom>
            <a:avLst/>
            <a:gdLst>
              <a:gd name="connsiteX0" fmla="*/ 0 w 1408071"/>
              <a:gd name="connsiteY0" fmla="*/ 505864 h 1011728"/>
              <a:gd name="connsiteX1" fmla="*/ 293223 w 1408071"/>
              <a:gd name="connsiteY1" fmla="*/ 95050 h 1011728"/>
              <a:gd name="connsiteX2" fmla="*/ 704037 w 1408071"/>
              <a:gd name="connsiteY2" fmla="*/ 1 h 1011728"/>
              <a:gd name="connsiteX3" fmla="*/ 1114851 w 1408071"/>
              <a:gd name="connsiteY3" fmla="*/ 95051 h 1011728"/>
              <a:gd name="connsiteX4" fmla="*/ 1408072 w 1408071"/>
              <a:gd name="connsiteY4" fmla="*/ 505866 h 1011728"/>
              <a:gd name="connsiteX5" fmla="*/ 1114850 w 1408071"/>
              <a:gd name="connsiteY5" fmla="*/ 916680 h 1011728"/>
              <a:gd name="connsiteX6" fmla="*/ 704036 w 1408071"/>
              <a:gd name="connsiteY6" fmla="*/ 1011730 h 1011728"/>
              <a:gd name="connsiteX7" fmla="*/ 293222 w 1408071"/>
              <a:gd name="connsiteY7" fmla="*/ 916680 h 1011728"/>
              <a:gd name="connsiteX8" fmla="*/ 1 w 1408071"/>
              <a:gd name="connsiteY8" fmla="*/ 505865 h 1011728"/>
              <a:gd name="connsiteX9" fmla="*/ 0 w 1408071"/>
              <a:gd name="connsiteY9" fmla="*/ 505864 h 10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8071" h="1011728">
                <a:moveTo>
                  <a:pt x="0" y="505864"/>
                </a:moveTo>
                <a:cubicBezTo>
                  <a:pt x="0" y="342994"/>
                  <a:pt x="109140" y="190087"/>
                  <a:pt x="293223" y="95050"/>
                </a:cubicBezTo>
                <a:cubicBezTo>
                  <a:pt x="412935" y="33246"/>
                  <a:pt x="556627" y="0"/>
                  <a:pt x="704037" y="1"/>
                </a:cubicBezTo>
                <a:cubicBezTo>
                  <a:pt x="851447" y="1"/>
                  <a:pt x="995139" y="33247"/>
                  <a:pt x="1114851" y="95051"/>
                </a:cubicBezTo>
                <a:cubicBezTo>
                  <a:pt x="1298934" y="190088"/>
                  <a:pt x="1408073" y="342996"/>
                  <a:pt x="1408072" y="505866"/>
                </a:cubicBezTo>
                <a:cubicBezTo>
                  <a:pt x="1408072" y="668736"/>
                  <a:pt x="1298933" y="821644"/>
                  <a:pt x="1114850" y="916680"/>
                </a:cubicBezTo>
                <a:cubicBezTo>
                  <a:pt x="995138" y="978484"/>
                  <a:pt x="851446" y="1011730"/>
                  <a:pt x="704036" y="1011730"/>
                </a:cubicBezTo>
                <a:cubicBezTo>
                  <a:pt x="556626" y="1011730"/>
                  <a:pt x="412934" y="978484"/>
                  <a:pt x="293222" y="916680"/>
                </a:cubicBezTo>
                <a:cubicBezTo>
                  <a:pt x="109139" y="821643"/>
                  <a:pt x="0" y="668735"/>
                  <a:pt x="1" y="505865"/>
                </a:cubicBezTo>
                <a:lnTo>
                  <a:pt x="0" y="50586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447" tIns="163404" rIns="221447" bIns="16340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Maquina-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rias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8" name="17 Forma libre"/>
          <p:cNvSpPr/>
          <p:nvPr/>
        </p:nvSpPr>
        <p:spPr>
          <a:xfrm rot="16223868">
            <a:off x="4234063" y="4901273"/>
            <a:ext cx="678562" cy="475203"/>
          </a:xfrm>
          <a:custGeom>
            <a:avLst/>
            <a:gdLst>
              <a:gd name="connsiteX0" fmla="*/ 0 w 678561"/>
              <a:gd name="connsiteY0" fmla="*/ 95040 h 475202"/>
              <a:gd name="connsiteX1" fmla="*/ 440960 w 678561"/>
              <a:gd name="connsiteY1" fmla="*/ 95040 h 475202"/>
              <a:gd name="connsiteX2" fmla="*/ 440960 w 678561"/>
              <a:gd name="connsiteY2" fmla="*/ 0 h 475202"/>
              <a:gd name="connsiteX3" fmla="*/ 678561 w 678561"/>
              <a:gd name="connsiteY3" fmla="*/ 237601 h 475202"/>
              <a:gd name="connsiteX4" fmla="*/ 440960 w 678561"/>
              <a:gd name="connsiteY4" fmla="*/ 475202 h 475202"/>
              <a:gd name="connsiteX5" fmla="*/ 440960 w 678561"/>
              <a:gd name="connsiteY5" fmla="*/ 380162 h 475202"/>
              <a:gd name="connsiteX6" fmla="*/ 0 w 678561"/>
              <a:gd name="connsiteY6" fmla="*/ 380162 h 475202"/>
              <a:gd name="connsiteX7" fmla="*/ 0 w 6785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8561" h="475202">
                <a:moveTo>
                  <a:pt x="6785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78561" y="95040"/>
                </a:lnTo>
                <a:lnTo>
                  <a:pt x="6785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39" rIns="1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9" name="18 Forma libre"/>
          <p:cNvSpPr/>
          <p:nvPr/>
        </p:nvSpPr>
        <p:spPr>
          <a:xfrm>
            <a:off x="3880589" y="5798208"/>
            <a:ext cx="1369015" cy="1056840"/>
          </a:xfrm>
          <a:custGeom>
            <a:avLst/>
            <a:gdLst>
              <a:gd name="connsiteX0" fmla="*/ 0 w 1369015"/>
              <a:gd name="connsiteY0" fmla="*/ 528420 h 1056840"/>
              <a:gd name="connsiteX1" fmla="*/ 266225 w 1369015"/>
              <a:gd name="connsiteY1" fmla="*/ 110136 h 1056840"/>
              <a:gd name="connsiteX2" fmla="*/ 684509 w 1369015"/>
              <a:gd name="connsiteY2" fmla="*/ 0 h 1056840"/>
              <a:gd name="connsiteX3" fmla="*/ 1102793 w 1369015"/>
              <a:gd name="connsiteY3" fmla="*/ 110137 h 1056840"/>
              <a:gd name="connsiteX4" fmla="*/ 1369016 w 1369015"/>
              <a:gd name="connsiteY4" fmla="*/ 528422 h 1056840"/>
              <a:gd name="connsiteX5" fmla="*/ 1102792 w 1369015"/>
              <a:gd name="connsiteY5" fmla="*/ 946706 h 1056840"/>
              <a:gd name="connsiteX6" fmla="*/ 684508 w 1369015"/>
              <a:gd name="connsiteY6" fmla="*/ 1056842 h 1056840"/>
              <a:gd name="connsiteX7" fmla="*/ 266224 w 1369015"/>
              <a:gd name="connsiteY7" fmla="*/ 946706 h 1056840"/>
              <a:gd name="connsiteX8" fmla="*/ 0 w 1369015"/>
              <a:gd name="connsiteY8" fmla="*/ 528422 h 1056840"/>
              <a:gd name="connsiteX9" fmla="*/ 0 w 1369015"/>
              <a:gd name="connsiteY9" fmla="*/ 528420 h 105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9015" h="1056840">
                <a:moveTo>
                  <a:pt x="0" y="528420"/>
                </a:moveTo>
                <a:cubicBezTo>
                  <a:pt x="0" y="364681"/>
                  <a:pt x="98328" y="210193"/>
                  <a:pt x="266225" y="110136"/>
                </a:cubicBezTo>
                <a:cubicBezTo>
                  <a:pt x="386044" y="38732"/>
                  <a:pt x="533142" y="0"/>
                  <a:pt x="684509" y="0"/>
                </a:cubicBezTo>
                <a:cubicBezTo>
                  <a:pt x="835876" y="0"/>
                  <a:pt x="982975" y="38732"/>
                  <a:pt x="1102793" y="110137"/>
                </a:cubicBezTo>
                <a:cubicBezTo>
                  <a:pt x="1270690" y="210194"/>
                  <a:pt x="1369017" y="364683"/>
                  <a:pt x="1369016" y="528422"/>
                </a:cubicBezTo>
                <a:cubicBezTo>
                  <a:pt x="1369016" y="692161"/>
                  <a:pt x="1270689" y="846650"/>
                  <a:pt x="1102792" y="946706"/>
                </a:cubicBezTo>
                <a:cubicBezTo>
                  <a:pt x="982973" y="1018110"/>
                  <a:pt x="835875" y="1056842"/>
                  <a:pt x="684508" y="1056842"/>
                </a:cubicBezTo>
                <a:cubicBezTo>
                  <a:pt x="533141" y="1056842"/>
                  <a:pt x="386042" y="1018110"/>
                  <a:pt x="266224" y="946706"/>
                </a:cubicBezTo>
                <a:cubicBezTo>
                  <a:pt x="98327" y="846650"/>
                  <a:pt x="0" y="692161"/>
                  <a:pt x="0" y="528422"/>
                </a:cubicBezTo>
                <a:lnTo>
                  <a:pt x="0" y="5284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28" tIns="170011" rIns="215728" bIns="17001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Trabajos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Terceriza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dos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20" name="19 Forma libre"/>
          <p:cNvSpPr/>
          <p:nvPr/>
        </p:nvSpPr>
        <p:spPr>
          <a:xfrm rot="18249282">
            <a:off x="3527672" y="4715383"/>
            <a:ext cx="662362" cy="475203"/>
          </a:xfrm>
          <a:custGeom>
            <a:avLst/>
            <a:gdLst>
              <a:gd name="connsiteX0" fmla="*/ 0 w 662361"/>
              <a:gd name="connsiteY0" fmla="*/ 95040 h 475202"/>
              <a:gd name="connsiteX1" fmla="*/ 424760 w 662361"/>
              <a:gd name="connsiteY1" fmla="*/ 95040 h 475202"/>
              <a:gd name="connsiteX2" fmla="*/ 424760 w 662361"/>
              <a:gd name="connsiteY2" fmla="*/ 0 h 475202"/>
              <a:gd name="connsiteX3" fmla="*/ 662361 w 662361"/>
              <a:gd name="connsiteY3" fmla="*/ 237601 h 475202"/>
              <a:gd name="connsiteX4" fmla="*/ 424760 w 662361"/>
              <a:gd name="connsiteY4" fmla="*/ 475202 h 475202"/>
              <a:gd name="connsiteX5" fmla="*/ 424760 w 662361"/>
              <a:gd name="connsiteY5" fmla="*/ 380162 h 475202"/>
              <a:gd name="connsiteX6" fmla="*/ 0 w 662361"/>
              <a:gd name="connsiteY6" fmla="*/ 380162 h 475202"/>
              <a:gd name="connsiteX7" fmla="*/ 0 w 6623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361" h="475202">
                <a:moveTo>
                  <a:pt x="6623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62361" y="95040"/>
                </a:lnTo>
                <a:lnTo>
                  <a:pt x="6623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59" tIns="95039" rIns="2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1" name="20 Forma libre"/>
          <p:cNvSpPr/>
          <p:nvPr/>
        </p:nvSpPr>
        <p:spPr>
          <a:xfrm>
            <a:off x="2480671" y="5430380"/>
            <a:ext cx="1403825" cy="1038800"/>
          </a:xfrm>
          <a:custGeom>
            <a:avLst/>
            <a:gdLst>
              <a:gd name="connsiteX0" fmla="*/ 0 w 1403825"/>
              <a:gd name="connsiteY0" fmla="*/ 519400 h 1038800"/>
              <a:gd name="connsiteX1" fmla="*/ 284394 w 1403825"/>
              <a:gd name="connsiteY1" fmla="*/ 101880 h 1038800"/>
              <a:gd name="connsiteX2" fmla="*/ 701914 w 1403825"/>
              <a:gd name="connsiteY2" fmla="*/ 0 h 1038800"/>
              <a:gd name="connsiteX3" fmla="*/ 1119434 w 1403825"/>
              <a:gd name="connsiteY3" fmla="*/ 101881 h 1038800"/>
              <a:gd name="connsiteX4" fmla="*/ 1403826 w 1403825"/>
              <a:gd name="connsiteY4" fmla="*/ 519402 h 1038800"/>
              <a:gd name="connsiteX5" fmla="*/ 1119433 w 1403825"/>
              <a:gd name="connsiteY5" fmla="*/ 936922 h 1038800"/>
              <a:gd name="connsiteX6" fmla="*/ 701913 w 1403825"/>
              <a:gd name="connsiteY6" fmla="*/ 1038802 h 1038800"/>
              <a:gd name="connsiteX7" fmla="*/ 284393 w 1403825"/>
              <a:gd name="connsiteY7" fmla="*/ 936922 h 1038800"/>
              <a:gd name="connsiteX8" fmla="*/ 0 w 1403825"/>
              <a:gd name="connsiteY8" fmla="*/ 519402 h 1038800"/>
              <a:gd name="connsiteX9" fmla="*/ 0 w 1403825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825" h="1038800">
                <a:moveTo>
                  <a:pt x="0" y="519400"/>
                </a:moveTo>
                <a:cubicBezTo>
                  <a:pt x="0" y="354737"/>
                  <a:pt x="105517" y="199827"/>
                  <a:pt x="284394" y="101880"/>
                </a:cubicBezTo>
                <a:cubicBezTo>
                  <a:pt x="405234" y="35712"/>
                  <a:pt x="551588" y="0"/>
                  <a:pt x="701914" y="0"/>
                </a:cubicBezTo>
                <a:cubicBezTo>
                  <a:pt x="852240" y="0"/>
                  <a:pt x="998595" y="35713"/>
                  <a:pt x="1119434" y="101881"/>
                </a:cubicBezTo>
                <a:cubicBezTo>
                  <a:pt x="1298311" y="199828"/>
                  <a:pt x="1403827" y="354738"/>
                  <a:pt x="1403826" y="519402"/>
                </a:cubicBezTo>
                <a:cubicBezTo>
                  <a:pt x="1403826" y="684066"/>
                  <a:pt x="1298310" y="838975"/>
                  <a:pt x="1119433" y="936922"/>
                </a:cubicBezTo>
                <a:cubicBezTo>
                  <a:pt x="998594" y="1003090"/>
                  <a:pt x="852239" y="1038802"/>
                  <a:pt x="701913" y="1038802"/>
                </a:cubicBezTo>
                <a:cubicBezTo>
                  <a:pt x="551587" y="1038802"/>
                  <a:pt x="405232" y="1003089"/>
                  <a:pt x="284393" y="936922"/>
                </a:cubicBezTo>
                <a:cubicBezTo>
                  <a:pt x="105516" y="838975"/>
                  <a:pt x="0" y="684065"/>
                  <a:pt x="0" y="519402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826" tIns="167369" rIns="220826" bIns="167369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Almacena-</a:t>
            </a:r>
            <a:endParaRPr lang="es-AR" sz="1200" b="1" kern="1200" dirty="0">
              <a:solidFill>
                <a:sysClr val="windowText" lastClr="000000"/>
              </a:solidFill>
            </a:endParaRP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miento</a:t>
            </a:r>
          </a:p>
        </p:txBody>
      </p:sp>
      <p:sp>
        <p:nvSpPr>
          <p:cNvPr id="22" name="21 Forma libre"/>
          <p:cNvSpPr/>
          <p:nvPr/>
        </p:nvSpPr>
        <p:spPr>
          <a:xfrm rot="19896264">
            <a:off x="3145328" y="4271566"/>
            <a:ext cx="571800" cy="475203"/>
          </a:xfrm>
          <a:custGeom>
            <a:avLst/>
            <a:gdLst>
              <a:gd name="connsiteX0" fmla="*/ 0 w 571799"/>
              <a:gd name="connsiteY0" fmla="*/ 95040 h 475202"/>
              <a:gd name="connsiteX1" fmla="*/ 334198 w 571799"/>
              <a:gd name="connsiteY1" fmla="*/ 95040 h 475202"/>
              <a:gd name="connsiteX2" fmla="*/ 334198 w 571799"/>
              <a:gd name="connsiteY2" fmla="*/ 0 h 475202"/>
              <a:gd name="connsiteX3" fmla="*/ 571799 w 571799"/>
              <a:gd name="connsiteY3" fmla="*/ 237601 h 475202"/>
              <a:gd name="connsiteX4" fmla="*/ 334198 w 571799"/>
              <a:gd name="connsiteY4" fmla="*/ 475202 h 475202"/>
              <a:gd name="connsiteX5" fmla="*/ 334198 w 571799"/>
              <a:gd name="connsiteY5" fmla="*/ 380162 h 475202"/>
              <a:gd name="connsiteX6" fmla="*/ 0 w 571799"/>
              <a:gd name="connsiteY6" fmla="*/ 380162 h 475202"/>
              <a:gd name="connsiteX7" fmla="*/ 0 w 57179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799" h="475202">
                <a:moveTo>
                  <a:pt x="571799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71799" y="95040"/>
                </a:lnTo>
                <a:lnTo>
                  <a:pt x="571799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40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3" name="22 Forma libre"/>
          <p:cNvSpPr/>
          <p:nvPr/>
        </p:nvSpPr>
        <p:spPr>
          <a:xfrm>
            <a:off x="1721210" y="4581126"/>
            <a:ext cx="1359035" cy="970256"/>
          </a:xfrm>
          <a:custGeom>
            <a:avLst/>
            <a:gdLst>
              <a:gd name="connsiteX0" fmla="*/ 0 w 1359035"/>
              <a:gd name="connsiteY0" fmla="*/ 485128 h 970256"/>
              <a:gd name="connsiteX1" fmla="*/ 284687 w 1359035"/>
              <a:gd name="connsiteY1" fmla="*/ 90297 h 970256"/>
              <a:gd name="connsiteX2" fmla="*/ 679518 w 1359035"/>
              <a:gd name="connsiteY2" fmla="*/ 1 h 970256"/>
              <a:gd name="connsiteX3" fmla="*/ 1074350 w 1359035"/>
              <a:gd name="connsiteY3" fmla="*/ 90298 h 970256"/>
              <a:gd name="connsiteX4" fmla="*/ 1359036 w 1359035"/>
              <a:gd name="connsiteY4" fmla="*/ 485130 h 970256"/>
              <a:gd name="connsiteX5" fmla="*/ 1074349 w 1359035"/>
              <a:gd name="connsiteY5" fmla="*/ 879961 h 970256"/>
              <a:gd name="connsiteX6" fmla="*/ 679517 w 1359035"/>
              <a:gd name="connsiteY6" fmla="*/ 970258 h 970256"/>
              <a:gd name="connsiteX7" fmla="*/ 284685 w 1359035"/>
              <a:gd name="connsiteY7" fmla="*/ 879961 h 970256"/>
              <a:gd name="connsiteX8" fmla="*/ -1 w 1359035"/>
              <a:gd name="connsiteY8" fmla="*/ 485129 h 970256"/>
              <a:gd name="connsiteX9" fmla="*/ 0 w 1359035"/>
              <a:gd name="connsiteY9" fmla="*/ 485128 h 9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9035" h="970256">
                <a:moveTo>
                  <a:pt x="0" y="485128"/>
                </a:moveTo>
                <a:cubicBezTo>
                  <a:pt x="0" y="328415"/>
                  <a:pt x="106036" y="181354"/>
                  <a:pt x="284687" y="90297"/>
                </a:cubicBezTo>
                <a:cubicBezTo>
                  <a:pt x="399909" y="31569"/>
                  <a:pt x="537946" y="1"/>
                  <a:pt x="679518" y="1"/>
                </a:cubicBezTo>
                <a:cubicBezTo>
                  <a:pt x="821091" y="1"/>
                  <a:pt x="959128" y="31570"/>
                  <a:pt x="1074350" y="90298"/>
                </a:cubicBezTo>
                <a:cubicBezTo>
                  <a:pt x="1253001" y="181356"/>
                  <a:pt x="1359036" y="328417"/>
                  <a:pt x="1359036" y="485130"/>
                </a:cubicBezTo>
                <a:cubicBezTo>
                  <a:pt x="1359036" y="641843"/>
                  <a:pt x="1253000" y="788904"/>
                  <a:pt x="1074349" y="879961"/>
                </a:cubicBezTo>
                <a:cubicBezTo>
                  <a:pt x="959127" y="938689"/>
                  <a:pt x="821090" y="970258"/>
                  <a:pt x="679517" y="970258"/>
                </a:cubicBezTo>
                <a:cubicBezTo>
                  <a:pt x="537944" y="970258"/>
                  <a:pt x="399907" y="938689"/>
                  <a:pt x="284685" y="879961"/>
                </a:cubicBezTo>
                <a:cubicBezTo>
                  <a:pt x="106034" y="788903"/>
                  <a:pt x="-2" y="641842"/>
                  <a:pt x="-1" y="485129"/>
                </a:cubicBezTo>
                <a:lnTo>
                  <a:pt x="0" y="48512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266" tIns="157331" rIns="214266" bIns="15733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Web</a:t>
            </a:r>
          </a:p>
        </p:txBody>
      </p:sp>
      <p:sp>
        <p:nvSpPr>
          <p:cNvPr id="24" name="23 Forma libre"/>
          <p:cNvSpPr/>
          <p:nvPr/>
        </p:nvSpPr>
        <p:spPr>
          <a:xfrm rot="21600000">
            <a:off x="3083749" y="3649441"/>
            <a:ext cx="453512" cy="475203"/>
          </a:xfrm>
          <a:custGeom>
            <a:avLst/>
            <a:gdLst>
              <a:gd name="connsiteX0" fmla="*/ 0 w 453511"/>
              <a:gd name="connsiteY0" fmla="*/ 95040 h 475202"/>
              <a:gd name="connsiteX1" fmla="*/ 226756 w 453511"/>
              <a:gd name="connsiteY1" fmla="*/ 95040 h 475202"/>
              <a:gd name="connsiteX2" fmla="*/ 226756 w 453511"/>
              <a:gd name="connsiteY2" fmla="*/ 0 h 475202"/>
              <a:gd name="connsiteX3" fmla="*/ 453511 w 453511"/>
              <a:gd name="connsiteY3" fmla="*/ 237601 h 475202"/>
              <a:gd name="connsiteX4" fmla="*/ 226756 w 453511"/>
              <a:gd name="connsiteY4" fmla="*/ 475202 h 475202"/>
              <a:gd name="connsiteX5" fmla="*/ 226756 w 453511"/>
              <a:gd name="connsiteY5" fmla="*/ 380162 h 475202"/>
              <a:gd name="connsiteX6" fmla="*/ 0 w 453511"/>
              <a:gd name="connsiteY6" fmla="*/ 380162 h 475202"/>
              <a:gd name="connsiteX7" fmla="*/ 0 w 45351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11" h="475202">
                <a:moveTo>
                  <a:pt x="453511" y="380162"/>
                </a:moveTo>
                <a:lnTo>
                  <a:pt x="226755" y="380162"/>
                </a:lnTo>
                <a:lnTo>
                  <a:pt x="226755" y="475202"/>
                </a:lnTo>
                <a:lnTo>
                  <a:pt x="0" y="237601"/>
                </a:lnTo>
                <a:lnTo>
                  <a:pt x="226755" y="0"/>
                </a:lnTo>
                <a:lnTo>
                  <a:pt x="226755" y="95040"/>
                </a:lnTo>
                <a:lnTo>
                  <a:pt x="453511" y="95040"/>
                </a:lnTo>
                <a:lnTo>
                  <a:pt x="45351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6053" tIns="95041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5" name="24 Forma libre"/>
          <p:cNvSpPr/>
          <p:nvPr/>
        </p:nvSpPr>
        <p:spPr>
          <a:xfrm>
            <a:off x="1374116" y="3356994"/>
            <a:ext cx="1495712" cy="1060098"/>
          </a:xfrm>
          <a:custGeom>
            <a:avLst/>
            <a:gdLst>
              <a:gd name="connsiteX0" fmla="*/ 0 w 1495712"/>
              <a:gd name="connsiteY0" fmla="*/ 530049 h 1060098"/>
              <a:gd name="connsiteX1" fmla="*/ 315411 w 1495712"/>
              <a:gd name="connsiteY1" fmla="*/ 97603 h 1060098"/>
              <a:gd name="connsiteX2" fmla="*/ 747857 w 1495712"/>
              <a:gd name="connsiteY2" fmla="*/ 1 h 1060098"/>
              <a:gd name="connsiteX3" fmla="*/ 1180304 w 1495712"/>
              <a:gd name="connsiteY3" fmla="*/ 97604 h 1060098"/>
              <a:gd name="connsiteX4" fmla="*/ 1495713 w 1495712"/>
              <a:gd name="connsiteY4" fmla="*/ 530051 h 1060098"/>
              <a:gd name="connsiteX5" fmla="*/ 1180303 w 1495712"/>
              <a:gd name="connsiteY5" fmla="*/ 962497 h 1060098"/>
              <a:gd name="connsiteX6" fmla="*/ 747857 w 1495712"/>
              <a:gd name="connsiteY6" fmla="*/ 1060100 h 1060098"/>
              <a:gd name="connsiteX7" fmla="*/ 315411 w 1495712"/>
              <a:gd name="connsiteY7" fmla="*/ 962497 h 1060098"/>
              <a:gd name="connsiteX8" fmla="*/ 2 w 1495712"/>
              <a:gd name="connsiteY8" fmla="*/ 530050 h 1060098"/>
              <a:gd name="connsiteX9" fmla="*/ 0 w 1495712"/>
              <a:gd name="connsiteY9" fmla="*/ 530049 h 106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5712" h="1060098">
                <a:moveTo>
                  <a:pt x="0" y="530049"/>
                </a:moveTo>
                <a:cubicBezTo>
                  <a:pt x="0" y="358183"/>
                  <a:pt x="117573" y="196984"/>
                  <a:pt x="315411" y="97603"/>
                </a:cubicBezTo>
                <a:cubicBezTo>
                  <a:pt x="441815" y="34106"/>
                  <a:pt x="592924" y="1"/>
                  <a:pt x="747857" y="1"/>
                </a:cubicBezTo>
                <a:cubicBezTo>
                  <a:pt x="902790" y="1"/>
                  <a:pt x="1053899" y="34106"/>
                  <a:pt x="1180304" y="97604"/>
                </a:cubicBezTo>
                <a:cubicBezTo>
                  <a:pt x="1378142" y="196986"/>
                  <a:pt x="1495713" y="358184"/>
                  <a:pt x="1495713" y="530051"/>
                </a:cubicBezTo>
                <a:cubicBezTo>
                  <a:pt x="1495713" y="701918"/>
                  <a:pt x="1378141" y="863116"/>
                  <a:pt x="1180303" y="962497"/>
                </a:cubicBezTo>
                <a:cubicBezTo>
                  <a:pt x="1053899" y="1025995"/>
                  <a:pt x="902790" y="1060100"/>
                  <a:pt x="747857" y="1060100"/>
                </a:cubicBezTo>
                <a:cubicBezTo>
                  <a:pt x="592924" y="1060100"/>
                  <a:pt x="441815" y="1025995"/>
                  <a:pt x="315411" y="962497"/>
                </a:cubicBezTo>
                <a:cubicBezTo>
                  <a:pt x="117573" y="863115"/>
                  <a:pt x="1" y="701917"/>
                  <a:pt x="2" y="530050"/>
                </a:cubicBezTo>
                <a:cubicBezTo>
                  <a:pt x="1" y="530050"/>
                  <a:pt x="1" y="530049"/>
                  <a:pt x="0" y="530049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282" tIns="170488" rIns="234282" bIns="170488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Administra-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ción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 de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 </a:t>
            </a:r>
            <a:r>
              <a:rPr lang="es-AR" sz="1200" b="1" kern="1200" dirty="0">
                <a:solidFill>
                  <a:sysClr val="windowText" lastClr="000000"/>
                </a:solidFill>
              </a:rPr>
              <a:t>Usuarios</a:t>
            </a:r>
          </a:p>
        </p:txBody>
      </p:sp>
      <p:sp>
        <p:nvSpPr>
          <p:cNvPr id="26" name="25 Forma libre"/>
          <p:cNvSpPr/>
          <p:nvPr/>
        </p:nvSpPr>
        <p:spPr>
          <a:xfrm rot="23337864">
            <a:off x="3202441" y="3033689"/>
            <a:ext cx="534236" cy="475203"/>
          </a:xfrm>
          <a:custGeom>
            <a:avLst/>
            <a:gdLst>
              <a:gd name="connsiteX0" fmla="*/ 0 w 534235"/>
              <a:gd name="connsiteY0" fmla="*/ 95040 h 475202"/>
              <a:gd name="connsiteX1" fmla="*/ 296634 w 534235"/>
              <a:gd name="connsiteY1" fmla="*/ 95040 h 475202"/>
              <a:gd name="connsiteX2" fmla="*/ 296634 w 534235"/>
              <a:gd name="connsiteY2" fmla="*/ 0 h 475202"/>
              <a:gd name="connsiteX3" fmla="*/ 534235 w 534235"/>
              <a:gd name="connsiteY3" fmla="*/ 237601 h 475202"/>
              <a:gd name="connsiteX4" fmla="*/ 296634 w 534235"/>
              <a:gd name="connsiteY4" fmla="*/ 475202 h 475202"/>
              <a:gd name="connsiteX5" fmla="*/ 296634 w 534235"/>
              <a:gd name="connsiteY5" fmla="*/ 380162 h 475202"/>
              <a:gd name="connsiteX6" fmla="*/ 0 w 534235"/>
              <a:gd name="connsiteY6" fmla="*/ 380162 h 475202"/>
              <a:gd name="connsiteX7" fmla="*/ 0 w 53423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235" h="475202">
                <a:moveTo>
                  <a:pt x="534235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34235" y="95040"/>
                </a:lnTo>
                <a:lnTo>
                  <a:pt x="534235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1" rIns="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7" name="26 Forma libre"/>
          <p:cNvSpPr/>
          <p:nvPr/>
        </p:nvSpPr>
        <p:spPr>
          <a:xfrm>
            <a:off x="1780279" y="2132858"/>
            <a:ext cx="1342570" cy="1149951"/>
          </a:xfrm>
          <a:custGeom>
            <a:avLst/>
            <a:gdLst>
              <a:gd name="connsiteX0" fmla="*/ 0 w 1342570"/>
              <a:gd name="connsiteY0" fmla="*/ 574976 h 1149951"/>
              <a:gd name="connsiteX1" fmla="*/ 234599 w 1342570"/>
              <a:gd name="connsiteY1" fmla="*/ 138290 h 1149951"/>
              <a:gd name="connsiteX2" fmla="*/ 671286 w 1342570"/>
              <a:gd name="connsiteY2" fmla="*/ 1 h 1149951"/>
              <a:gd name="connsiteX3" fmla="*/ 1107973 w 1342570"/>
              <a:gd name="connsiteY3" fmla="*/ 138291 h 1149951"/>
              <a:gd name="connsiteX4" fmla="*/ 1342571 w 1342570"/>
              <a:gd name="connsiteY4" fmla="*/ 574978 h 1149951"/>
              <a:gd name="connsiteX5" fmla="*/ 1107972 w 1342570"/>
              <a:gd name="connsiteY5" fmla="*/ 1011665 h 1149951"/>
              <a:gd name="connsiteX6" fmla="*/ 671285 w 1342570"/>
              <a:gd name="connsiteY6" fmla="*/ 1149954 h 1149951"/>
              <a:gd name="connsiteX7" fmla="*/ 234598 w 1342570"/>
              <a:gd name="connsiteY7" fmla="*/ 1011664 h 1149951"/>
              <a:gd name="connsiteX8" fmla="*/ 0 w 1342570"/>
              <a:gd name="connsiteY8" fmla="*/ 574977 h 1149951"/>
              <a:gd name="connsiteX9" fmla="*/ 0 w 1342570"/>
              <a:gd name="connsiteY9" fmla="*/ 574976 h 11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2570" h="1149951">
                <a:moveTo>
                  <a:pt x="0" y="574976"/>
                </a:moveTo>
                <a:cubicBezTo>
                  <a:pt x="0" y="407055"/>
                  <a:pt x="85704" y="247526"/>
                  <a:pt x="234599" y="138290"/>
                </a:cubicBezTo>
                <a:cubicBezTo>
                  <a:pt x="356240" y="49049"/>
                  <a:pt x="511124" y="1"/>
                  <a:pt x="671286" y="1"/>
                </a:cubicBezTo>
                <a:cubicBezTo>
                  <a:pt x="831448" y="1"/>
                  <a:pt x="986332" y="49050"/>
                  <a:pt x="1107973" y="138291"/>
                </a:cubicBezTo>
                <a:cubicBezTo>
                  <a:pt x="1256868" y="247528"/>
                  <a:pt x="1342571" y="407057"/>
                  <a:pt x="1342571" y="574978"/>
                </a:cubicBezTo>
                <a:cubicBezTo>
                  <a:pt x="1342571" y="742899"/>
                  <a:pt x="1256868" y="902428"/>
                  <a:pt x="1107972" y="1011665"/>
                </a:cubicBezTo>
                <a:cubicBezTo>
                  <a:pt x="986331" y="1100906"/>
                  <a:pt x="831447" y="1149955"/>
                  <a:pt x="671285" y="1149954"/>
                </a:cubicBezTo>
                <a:cubicBezTo>
                  <a:pt x="511123" y="1149954"/>
                  <a:pt x="356239" y="1100905"/>
                  <a:pt x="234598" y="1011664"/>
                </a:cubicBezTo>
                <a:cubicBezTo>
                  <a:pt x="85703" y="902427"/>
                  <a:pt x="0" y="742898"/>
                  <a:pt x="0" y="574977"/>
                </a:cubicBezTo>
                <a:lnTo>
                  <a:pt x="0" y="5749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1855" tIns="183646" rIns="211855" bIns="1836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Recursos Humanos</a:t>
            </a:r>
          </a:p>
        </p:txBody>
      </p:sp>
      <p:sp>
        <p:nvSpPr>
          <p:cNvPr id="28" name="27 Forma libre"/>
          <p:cNvSpPr/>
          <p:nvPr/>
        </p:nvSpPr>
        <p:spPr>
          <a:xfrm rot="25114707">
            <a:off x="3593543" y="2564989"/>
            <a:ext cx="651958" cy="475202"/>
          </a:xfrm>
          <a:custGeom>
            <a:avLst/>
            <a:gdLst>
              <a:gd name="connsiteX0" fmla="*/ 0 w 651958"/>
              <a:gd name="connsiteY0" fmla="*/ 95040 h 475202"/>
              <a:gd name="connsiteX1" fmla="*/ 414357 w 651958"/>
              <a:gd name="connsiteY1" fmla="*/ 95040 h 475202"/>
              <a:gd name="connsiteX2" fmla="*/ 414357 w 651958"/>
              <a:gd name="connsiteY2" fmla="*/ 0 h 475202"/>
              <a:gd name="connsiteX3" fmla="*/ 651958 w 651958"/>
              <a:gd name="connsiteY3" fmla="*/ 237601 h 475202"/>
              <a:gd name="connsiteX4" fmla="*/ 414357 w 651958"/>
              <a:gd name="connsiteY4" fmla="*/ 475202 h 475202"/>
              <a:gd name="connsiteX5" fmla="*/ 414357 w 651958"/>
              <a:gd name="connsiteY5" fmla="*/ 380162 h 475202"/>
              <a:gd name="connsiteX6" fmla="*/ 0 w 651958"/>
              <a:gd name="connsiteY6" fmla="*/ 380162 h 475202"/>
              <a:gd name="connsiteX7" fmla="*/ 0 w 651958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958" h="475202">
                <a:moveTo>
                  <a:pt x="651958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51958" y="95040"/>
                </a:lnTo>
                <a:lnTo>
                  <a:pt x="651958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0" rIns="-1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9" name="28 Forma libre"/>
          <p:cNvSpPr/>
          <p:nvPr/>
        </p:nvSpPr>
        <p:spPr>
          <a:xfrm>
            <a:off x="2627785" y="1268760"/>
            <a:ext cx="1346796" cy="1043368"/>
          </a:xfrm>
          <a:custGeom>
            <a:avLst/>
            <a:gdLst>
              <a:gd name="connsiteX0" fmla="*/ 0 w 1346796"/>
              <a:gd name="connsiteY0" fmla="*/ 521684 h 1043368"/>
              <a:gd name="connsiteX1" fmla="*/ 260993 w 1346796"/>
              <a:gd name="connsiteY1" fmla="*/ 109278 h 1043368"/>
              <a:gd name="connsiteX2" fmla="*/ 673399 w 1346796"/>
              <a:gd name="connsiteY2" fmla="*/ 0 h 1043368"/>
              <a:gd name="connsiteX3" fmla="*/ 1085805 w 1346796"/>
              <a:gd name="connsiteY3" fmla="*/ 109278 h 1043368"/>
              <a:gd name="connsiteX4" fmla="*/ 1346796 w 1346796"/>
              <a:gd name="connsiteY4" fmla="*/ 521685 h 1043368"/>
              <a:gd name="connsiteX5" fmla="*/ 1085804 w 1346796"/>
              <a:gd name="connsiteY5" fmla="*/ 934091 h 1043368"/>
              <a:gd name="connsiteX6" fmla="*/ 673398 w 1346796"/>
              <a:gd name="connsiteY6" fmla="*/ 1043369 h 1043368"/>
              <a:gd name="connsiteX7" fmla="*/ 260992 w 1346796"/>
              <a:gd name="connsiteY7" fmla="*/ 934091 h 1043368"/>
              <a:gd name="connsiteX8" fmla="*/ 0 w 1346796"/>
              <a:gd name="connsiteY8" fmla="*/ 521684 h 104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6796" h="1043368">
                <a:moveTo>
                  <a:pt x="0" y="521684"/>
                </a:moveTo>
                <a:cubicBezTo>
                  <a:pt x="0" y="360346"/>
                  <a:pt x="96359" y="208086"/>
                  <a:pt x="260993" y="109278"/>
                </a:cubicBezTo>
                <a:cubicBezTo>
                  <a:pt x="379023" y="38441"/>
                  <a:pt x="524094" y="0"/>
                  <a:pt x="673399" y="0"/>
                </a:cubicBezTo>
                <a:cubicBezTo>
                  <a:pt x="822704" y="0"/>
                  <a:pt x="967775" y="38441"/>
                  <a:pt x="1085805" y="109278"/>
                </a:cubicBezTo>
                <a:cubicBezTo>
                  <a:pt x="1250439" y="208086"/>
                  <a:pt x="1346797" y="360346"/>
                  <a:pt x="1346796" y="521685"/>
                </a:cubicBezTo>
                <a:cubicBezTo>
                  <a:pt x="1346796" y="683023"/>
                  <a:pt x="1250438" y="835284"/>
                  <a:pt x="1085804" y="934091"/>
                </a:cubicBezTo>
                <a:cubicBezTo>
                  <a:pt x="967774" y="1004928"/>
                  <a:pt x="822703" y="1043369"/>
                  <a:pt x="673398" y="1043369"/>
                </a:cubicBezTo>
                <a:cubicBezTo>
                  <a:pt x="524093" y="1043369"/>
                  <a:pt x="379022" y="1004928"/>
                  <a:pt x="260992" y="934091"/>
                </a:cubicBezTo>
                <a:cubicBezTo>
                  <a:pt x="96358" y="835283"/>
                  <a:pt x="0" y="683023"/>
                  <a:pt x="0" y="52168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2474" tIns="168038" rIns="212474" bIns="16803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Informes</a:t>
            </a:r>
          </a:p>
        </p:txBody>
      </p:sp>
      <p:sp>
        <p:nvSpPr>
          <p:cNvPr id="7" name="6 Forma libre"/>
          <p:cNvSpPr/>
          <p:nvPr/>
        </p:nvSpPr>
        <p:spPr>
          <a:xfrm>
            <a:off x="3927406" y="891194"/>
            <a:ext cx="1309257" cy="1071575"/>
          </a:xfrm>
          <a:custGeom>
            <a:avLst/>
            <a:gdLst>
              <a:gd name="connsiteX0" fmla="*/ 0 w 1309257"/>
              <a:gd name="connsiteY0" fmla="*/ 535788 h 1071575"/>
              <a:gd name="connsiteX1" fmla="*/ 240009 w 1309257"/>
              <a:gd name="connsiteY1" fmla="*/ 121168 h 1071575"/>
              <a:gd name="connsiteX2" fmla="*/ 654630 w 1309257"/>
              <a:gd name="connsiteY2" fmla="*/ 1 h 1071575"/>
              <a:gd name="connsiteX3" fmla="*/ 1069250 w 1309257"/>
              <a:gd name="connsiteY3" fmla="*/ 121169 h 1071575"/>
              <a:gd name="connsiteX4" fmla="*/ 1309258 w 1309257"/>
              <a:gd name="connsiteY4" fmla="*/ 535790 h 1071575"/>
              <a:gd name="connsiteX5" fmla="*/ 1069249 w 1309257"/>
              <a:gd name="connsiteY5" fmla="*/ 950410 h 1071575"/>
              <a:gd name="connsiteX6" fmla="*/ 654628 w 1309257"/>
              <a:gd name="connsiteY6" fmla="*/ 1071578 h 1071575"/>
              <a:gd name="connsiteX7" fmla="*/ 240007 w 1309257"/>
              <a:gd name="connsiteY7" fmla="*/ 950410 h 1071575"/>
              <a:gd name="connsiteX8" fmla="*/ -1 w 1309257"/>
              <a:gd name="connsiteY8" fmla="*/ 535789 h 1071575"/>
              <a:gd name="connsiteX9" fmla="*/ 0 w 1309257"/>
              <a:gd name="connsiteY9" fmla="*/ 535788 h 10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9257" h="1071575">
                <a:moveTo>
                  <a:pt x="0" y="535788"/>
                </a:moveTo>
                <a:cubicBezTo>
                  <a:pt x="0" y="375119"/>
                  <a:pt x="88097" y="222930"/>
                  <a:pt x="240009" y="121168"/>
                </a:cubicBezTo>
                <a:cubicBezTo>
                  <a:pt x="356980" y="42812"/>
                  <a:pt x="503476" y="1"/>
                  <a:pt x="654630" y="1"/>
                </a:cubicBezTo>
                <a:cubicBezTo>
                  <a:pt x="805784" y="1"/>
                  <a:pt x="952280" y="42813"/>
                  <a:pt x="1069250" y="121169"/>
                </a:cubicBezTo>
                <a:cubicBezTo>
                  <a:pt x="1221162" y="222932"/>
                  <a:pt x="1309258" y="375121"/>
                  <a:pt x="1309258" y="535790"/>
                </a:cubicBezTo>
                <a:cubicBezTo>
                  <a:pt x="1309258" y="696459"/>
                  <a:pt x="1221162" y="848648"/>
                  <a:pt x="1069249" y="950410"/>
                </a:cubicBezTo>
                <a:cubicBezTo>
                  <a:pt x="952278" y="1028766"/>
                  <a:pt x="805782" y="1071578"/>
                  <a:pt x="654628" y="1071578"/>
                </a:cubicBezTo>
                <a:cubicBezTo>
                  <a:pt x="503474" y="1071578"/>
                  <a:pt x="356978" y="1028766"/>
                  <a:pt x="240007" y="950410"/>
                </a:cubicBezTo>
                <a:cubicBezTo>
                  <a:pt x="88095" y="848647"/>
                  <a:pt x="-1" y="696458"/>
                  <a:pt x="-1" y="535789"/>
                </a:cubicBezTo>
                <a:lnTo>
                  <a:pt x="0" y="53578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976" tIns="172168" rIns="206976" bIns="17216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Pedidos y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Cotizacio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nes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1" animBg="1"/>
      <p:bldP spid="8" grpId="1" animBg="1"/>
      <p:bldP spid="9" grpId="0" animBg="1"/>
      <p:bldP spid="10" grpId="1" animBg="1"/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0" animBg="1"/>
      <p:bldP spid="18" grpId="1" animBg="1"/>
      <p:bldP spid="19" grpId="0" animBg="1"/>
      <p:bldP spid="20" grpId="1" animBg="1"/>
      <p:bldP spid="21" grpId="0" animBg="1"/>
      <p:bldP spid="22" grpId="1" animBg="1"/>
      <p:bldP spid="23" grpId="0" animBg="1"/>
      <p:bldP spid="24" grpId="1" animBg="1"/>
      <p:bldP spid="25" grpId="0" animBg="1"/>
      <p:bldP spid="26" grpId="1" animBg="1"/>
      <p:bldP spid="27" grpId="0" animBg="1"/>
      <p:bldP spid="28" grpId="1" animBg="1"/>
      <p:bldP spid="29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043608" y="2852936"/>
            <a:ext cx="291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Pieza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75656" y="2852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187624" y="4869160"/>
            <a:ext cx="364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Producto</a:t>
            </a: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501008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589240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1979712" y="5589240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051720" y="3501008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12 Imagen" descr="canstock62583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5120" y="4509120"/>
            <a:ext cx="2348880" cy="2348880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115616" y="1484784"/>
            <a:ext cx="328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sesión - roles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1"/>
      <p:bldP spid="8" grpId="2"/>
      <p:bldP spid="11" grpId="0"/>
      <p:bldP spid="12" grpId="2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21297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6 CuadroTexto"/>
          <p:cNvSpPr txBox="1"/>
          <p:nvPr/>
        </p:nvSpPr>
        <p:spPr>
          <a:xfrm>
            <a:off x="2689323" y="321297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1643" y="515719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841723" y="515719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721675"/>
            <a:ext cx="5515695" cy="22996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980728"/>
            <a:ext cx="277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Etapas de Producción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822139"/>
            <a:ext cx="2617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422629"/>
            <a:ext cx="409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334307"/>
            <a:ext cx="2011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4923" y="6093296"/>
            <a:ext cx="492861" cy="49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710987" y="6165304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smtClean="0">
                <a:solidFill>
                  <a:schemeClr val="accent1"/>
                </a:solidFill>
              </a:rPr>
              <a:t>Responsable Compras</a:t>
            </a: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653137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689323" y="465313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12976"/>
            <a:ext cx="5040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15 CuadroTexto"/>
          <p:cNvSpPr txBox="1"/>
          <p:nvPr/>
        </p:nvSpPr>
        <p:spPr>
          <a:xfrm>
            <a:off x="268932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  <p:bldP spid="10" grpId="0"/>
      <p:bldP spid="12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627021"/>
            <a:ext cx="51577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Generar Orden de Compras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9 Imagen" descr="3575537-working-togeth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980728"/>
            <a:ext cx="1763688" cy="1763688"/>
          </a:xfrm>
          <a:prstGeom prst="rect">
            <a:avLst/>
          </a:prstGeom>
        </p:spPr>
      </p:pic>
      <p:pic>
        <p:nvPicPr>
          <p:cNvPr id="11" name="10 Imagen" descr="canstock58255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238328"/>
            <a:ext cx="1619672" cy="1619672"/>
          </a:xfrm>
          <a:prstGeom prst="rect">
            <a:avLst/>
          </a:prstGeom>
        </p:spPr>
      </p:pic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276872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227687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429309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89323" y="4293096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Compras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3049796"/>
            <a:ext cx="467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475656" y="1465620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47664" y="4869160"/>
            <a:ext cx="4394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Asignar Materia Prima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a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492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855003" y="213285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1643" y="371703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841723" y="371703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587727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843808" y="5877272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14 Imagen" descr="imagesCAOOUQY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4221088"/>
            <a:ext cx="2339752" cy="2636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10" grpId="0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0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Listas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342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ATRASADAS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475656" y="5301208"/>
            <a:ext cx="4453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Etapas 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0178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9979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6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64194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27785" y="465313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6298125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27785" y="6309320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  <p:bldP spid="15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331640" y="1772816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789040"/>
            <a:ext cx="550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Procesos Listos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12 Imagen" descr="8055904-check-and-cross-ic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5962650"/>
            <a:ext cx="1600200" cy="895350"/>
          </a:xfrm>
          <a:prstGeom prst="rect">
            <a:avLst/>
          </a:prstGeom>
        </p:spPr>
      </p:pic>
      <p:pic>
        <p:nvPicPr>
          <p:cNvPr id="15" name="14 Imagen" descr="canstock71668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152" y="4797152"/>
            <a:ext cx="2060848" cy="2060848"/>
          </a:xfrm>
          <a:prstGeom prst="rect">
            <a:avLst/>
          </a:prstGeom>
        </p:spPr>
      </p:pic>
      <p:pic>
        <p:nvPicPr>
          <p:cNvPr id="1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49289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89323" y="249289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43711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99792" y="443711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827584" y="5229200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043608" y="1412776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Armado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4934653"/>
            <a:ext cx="2843808" cy="1923347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827584" y="3068960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689323" y="2132856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93305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2689323" y="393305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2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6021288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6021288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Finanzas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Reportes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2924944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292494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43781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4365104"/>
            <a:ext cx="2265040" cy="226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7" name="6 Imagen" descr="report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386592">
            <a:off x="573166" y="973271"/>
            <a:ext cx="2176922" cy="3088950"/>
          </a:xfrm>
          <a:prstGeom prst="rect">
            <a:avLst/>
          </a:prstGeom>
        </p:spPr>
      </p:pic>
      <p:pic>
        <p:nvPicPr>
          <p:cNvPr id="9" name="8 Imagen" descr="report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1454" y="764704"/>
            <a:ext cx="2324722" cy="3291900"/>
          </a:xfrm>
          <a:prstGeom prst="rect">
            <a:avLst/>
          </a:prstGeom>
        </p:spPr>
      </p:pic>
      <p:pic>
        <p:nvPicPr>
          <p:cNvPr id="11" name="10 Imagen" descr="reporte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3565" y="692696"/>
            <a:ext cx="2580435" cy="3582177"/>
          </a:xfrm>
          <a:prstGeom prst="rect">
            <a:avLst/>
          </a:prstGeom>
        </p:spPr>
      </p:pic>
      <p:pic>
        <p:nvPicPr>
          <p:cNvPr id="6" name="5 Imagen" descr="reporte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90450">
            <a:off x="5741743" y="3219679"/>
            <a:ext cx="2598701" cy="3630443"/>
          </a:xfrm>
          <a:prstGeom prst="rect">
            <a:avLst/>
          </a:prstGeom>
        </p:spPr>
      </p:pic>
      <p:pic>
        <p:nvPicPr>
          <p:cNvPr id="5" name="4 Imagen" descr="reporte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1366395">
            <a:off x="1318" y="3453565"/>
            <a:ext cx="2351387" cy="3315165"/>
          </a:xfrm>
          <a:prstGeom prst="rect">
            <a:avLst/>
          </a:prstGeom>
        </p:spPr>
      </p:pic>
      <p:pic>
        <p:nvPicPr>
          <p:cNvPr id="10" name="9 Imagen" descr="report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0874" y="3466343"/>
            <a:ext cx="2201166" cy="3391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2655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Módulo </a:t>
            </a:r>
            <a:r>
              <a:rPr lang="es-A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weB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3068960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3068960"/>
            <a:ext cx="238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 Web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Cliente Web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30160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4662264"/>
            <a:ext cx="2195736" cy="219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pic>
        <p:nvPicPr>
          <p:cNvPr id="6" name="Ayuda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" y="908720"/>
            <a:ext cx="9144000" cy="594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227127" y="4283804"/>
            <a:ext cx="23286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Lorena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Barale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499992" y="5949280"/>
            <a:ext cx="28327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Victoria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Merdine</a:t>
            </a:r>
            <a:endParaRPr lang="es-AR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779855" y="4221088"/>
            <a:ext cx="254467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Leandro Molina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051720" y="5949280"/>
            <a:ext cx="27606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Mariana Enrico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6" name="15 Imagen" descr="foto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5076" y="3861048"/>
            <a:ext cx="1626567" cy="1809841"/>
          </a:xfrm>
          <a:prstGeom prst="rect">
            <a:avLst/>
          </a:prstGeom>
        </p:spPr>
      </p:pic>
      <p:pic>
        <p:nvPicPr>
          <p:cNvPr id="17" name="16 Imagen" descr="ni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2280" y="2060848"/>
            <a:ext cx="1800805" cy="1836825"/>
          </a:xfrm>
          <a:prstGeom prst="rect">
            <a:avLst/>
          </a:prstGeom>
        </p:spPr>
      </p:pic>
      <p:pic>
        <p:nvPicPr>
          <p:cNvPr id="18" name="17 Imagen" descr="vick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3861048"/>
            <a:ext cx="1617070" cy="1803104"/>
          </a:xfrm>
          <a:prstGeom prst="rect">
            <a:avLst/>
          </a:prstGeom>
        </p:spPr>
      </p:pic>
      <p:pic>
        <p:nvPicPr>
          <p:cNvPr id="19" name="18 Imagen" descr="sddsds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2136315"/>
            <a:ext cx="1863466" cy="1796741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2483768" y="2204864"/>
            <a:ext cx="41764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¿Quiénes somos?</a:t>
            </a:r>
            <a:endParaRPr lang="es-AR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626469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525658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68863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612068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532859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 animBg="1"/>
      <p:bldP spid="881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566308" y="-543290"/>
            <a:ext cx="5874162" cy="877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17 Imagen" descr="logo-e12706108327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84984"/>
            <a:ext cx="2850317" cy="136815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800" y="3645024"/>
            <a:ext cx="2376264" cy="1872540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184" y="5104119"/>
            <a:ext cx="2771800" cy="1753881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221088"/>
            <a:ext cx="3460620" cy="676213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5776" y="1772816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6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5808" y="1124744"/>
            <a:ext cx="1728192" cy="1728192"/>
          </a:xfrm>
          <a:prstGeom prst="rect">
            <a:avLst/>
          </a:prstGeom>
        </p:spPr>
      </p:pic>
      <p:pic>
        <p:nvPicPr>
          <p:cNvPr id="15" name="14 Imagen" descr="untitl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4509120"/>
            <a:ext cx="2133600" cy="2143125"/>
          </a:xfrm>
          <a:prstGeom prst="rect">
            <a:avLst/>
          </a:prstGeom>
        </p:spPr>
      </p:pic>
      <p:pic>
        <p:nvPicPr>
          <p:cNvPr id="16" name="15 Imagen" descr="apache-tomcat_logo_nomatt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9832" y="5629275"/>
            <a:ext cx="2552700" cy="1228725"/>
          </a:xfrm>
          <a:prstGeom prst="rect">
            <a:avLst/>
          </a:prstGeom>
        </p:spPr>
      </p:pic>
      <p:pic>
        <p:nvPicPr>
          <p:cNvPr id="17" name="16 Imagen" descr="jsf_logo.g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6016" y="908720"/>
            <a:ext cx="2337048" cy="1051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7674076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¿Preguntas?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2 Botón de acción: Ayuda">
            <a:hlinkClick r:id="" action="ppaction://noaction" highlightClick="1"/>
          </p:cNvPr>
          <p:cNvSpPr/>
          <p:nvPr/>
        </p:nvSpPr>
        <p:spPr>
          <a:xfrm>
            <a:off x="3923928" y="3573016"/>
            <a:ext cx="1368152" cy="1728192"/>
          </a:xfrm>
          <a:prstGeom prst="actionButtonHelp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¡Gracias!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>
              <a:solidFill>
                <a:srgbClr val="FF000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-324544" y="1844824"/>
          <a:ext cx="986509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53 Imagen" descr="canstock52438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0272" y="5373216"/>
            <a:ext cx="1484784" cy="1484784"/>
          </a:xfrm>
          <a:prstGeom prst="rect">
            <a:avLst/>
          </a:prstGeom>
        </p:spPr>
      </p:pic>
      <p:pic>
        <p:nvPicPr>
          <p:cNvPr id="41" name="40 Imagen" descr="Empre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3" y="3268203"/>
            <a:ext cx="1905770" cy="952885"/>
          </a:xfrm>
          <a:prstGeom prst="rect">
            <a:avLst/>
          </a:prstGeom>
        </p:spPr>
      </p:pic>
      <p:pic>
        <p:nvPicPr>
          <p:cNvPr id="17" name="16 Imagen" descr="canstock617075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3861048"/>
            <a:ext cx="966832" cy="96683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Procesos de Negocio</a:t>
            </a:r>
            <a:endParaRPr lang="es-AR" dirty="0"/>
          </a:p>
        </p:txBody>
      </p:sp>
      <p:pic>
        <p:nvPicPr>
          <p:cNvPr id="6" name="5 Imagen" descr="3575537-working-togeth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3212976"/>
            <a:ext cx="1600200" cy="1600200"/>
          </a:xfrm>
          <a:prstGeom prst="rect">
            <a:avLst/>
          </a:prstGeom>
        </p:spPr>
      </p:pic>
      <p:sp>
        <p:nvSpPr>
          <p:cNvPr id="7" name="6 Flecha derecha"/>
          <p:cNvSpPr/>
          <p:nvPr/>
        </p:nvSpPr>
        <p:spPr>
          <a:xfrm>
            <a:off x="1619672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12 Imagen" descr="canstock550148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3968" y="1268760"/>
            <a:ext cx="881104" cy="1295742"/>
          </a:xfrm>
          <a:prstGeom prst="rect">
            <a:avLst/>
          </a:prstGeom>
        </p:spPr>
      </p:pic>
      <p:pic>
        <p:nvPicPr>
          <p:cNvPr id="14" name="13 Imagen" descr="canstock582554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0192" y="3068960"/>
            <a:ext cx="984998" cy="984998"/>
          </a:xfrm>
          <a:prstGeom prst="rect">
            <a:avLst/>
          </a:prstGeom>
        </p:spPr>
      </p:pic>
      <p:pic>
        <p:nvPicPr>
          <p:cNvPr id="15" name="14 Imagen" descr="canstock599083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1760" y="1484784"/>
            <a:ext cx="1182244" cy="930032"/>
          </a:xfrm>
          <a:prstGeom prst="rect">
            <a:avLst/>
          </a:prstGeom>
        </p:spPr>
      </p:pic>
      <p:pic>
        <p:nvPicPr>
          <p:cNvPr id="19" name="18 Imagen" descr="canstock618817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12" y="5085184"/>
            <a:ext cx="1115848" cy="1371944"/>
          </a:xfrm>
          <a:prstGeom prst="rect">
            <a:avLst/>
          </a:prstGeom>
        </p:spPr>
      </p:pic>
      <p:pic>
        <p:nvPicPr>
          <p:cNvPr id="20" name="19 Imagen" descr="canstock619528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23728" y="5665275"/>
            <a:ext cx="890568" cy="1192725"/>
          </a:xfrm>
          <a:prstGeom prst="rect">
            <a:avLst/>
          </a:prstGeom>
        </p:spPr>
      </p:pic>
      <p:pic>
        <p:nvPicPr>
          <p:cNvPr id="21" name="20 Imagen" descr="canstock679359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8144" y="1484784"/>
            <a:ext cx="972304" cy="1121889"/>
          </a:xfrm>
          <a:prstGeom prst="rect">
            <a:avLst/>
          </a:prstGeom>
        </p:spPr>
      </p:pic>
      <p:pic>
        <p:nvPicPr>
          <p:cNvPr id="23" name="22 Imagen" descr="canstock701361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9751" y="2852983"/>
            <a:ext cx="1151455" cy="867429"/>
          </a:xfrm>
          <a:prstGeom prst="rect">
            <a:avLst/>
          </a:prstGeom>
        </p:spPr>
      </p:pic>
      <p:sp>
        <p:nvSpPr>
          <p:cNvPr id="27" name="26 Flecha derecha"/>
          <p:cNvSpPr/>
          <p:nvPr/>
        </p:nvSpPr>
        <p:spPr>
          <a:xfrm>
            <a:off x="36358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27 Flecha derecha"/>
          <p:cNvSpPr/>
          <p:nvPr/>
        </p:nvSpPr>
        <p:spPr>
          <a:xfrm>
            <a:off x="54360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28 Flecha derecha"/>
          <p:cNvSpPr/>
          <p:nvPr/>
        </p:nvSpPr>
        <p:spPr>
          <a:xfrm>
            <a:off x="6804248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9 Imagen" descr="canstock4270980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68344" y="1119075"/>
            <a:ext cx="1224136" cy="1445829"/>
          </a:xfrm>
          <a:prstGeom prst="rect">
            <a:avLst/>
          </a:prstGeom>
        </p:spPr>
      </p:pic>
      <p:pic>
        <p:nvPicPr>
          <p:cNvPr id="18" name="17 Imagen" descr="canstock617563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20928" y="5085184"/>
            <a:ext cx="923072" cy="879996"/>
          </a:xfrm>
          <a:prstGeom prst="rect">
            <a:avLst/>
          </a:prstGeom>
        </p:spPr>
      </p:pic>
      <p:sp>
        <p:nvSpPr>
          <p:cNvPr id="30" name="29 Flecha derecha"/>
          <p:cNvSpPr/>
          <p:nvPr/>
        </p:nvSpPr>
        <p:spPr>
          <a:xfrm rot="5400000">
            <a:off x="8028384" y="256490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30 Imagen" descr="canstock3796546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3202531"/>
            <a:ext cx="1455083" cy="1018557"/>
          </a:xfrm>
          <a:prstGeom prst="rect">
            <a:avLst/>
          </a:prstGeom>
        </p:spPr>
      </p:pic>
      <p:pic>
        <p:nvPicPr>
          <p:cNvPr id="36" name="35 Imagen" descr="canstock6564380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1124744"/>
            <a:ext cx="1224136" cy="1224136"/>
          </a:xfrm>
          <a:prstGeom prst="rect">
            <a:avLst/>
          </a:prstGeom>
        </p:spPr>
      </p:pic>
      <p:sp>
        <p:nvSpPr>
          <p:cNvPr id="38" name="37 Flecha derecha"/>
          <p:cNvSpPr/>
          <p:nvPr/>
        </p:nvSpPr>
        <p:spPr>
          <a:xfrm rot="10800000">
            <a:off x="7308304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38 Flecha derecha"/>
          <p:cNvSpPr/>
          <p:nvPr/>
        </p:nvSpPr>
        <p:spPr>
          <a:xfrm rot="10800000">
            <a:off x="5868144" y="3772259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" name="39 Imagen" descr="8055904-check-and-cross-icons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1520" y="6278066"/>
            <a:ext cx="956724" cy="535310"/>
          </a:xfrm>
          <a:prstGeom prst="rect">
            <a:avLst/>
          </a:prstGeom>
        </p:spPr>
      </p:pic>
      <p:pic>
        <p:nvPicPr>
          <p:cNvPr id="43" name="42 Imagen" descr="iconos_fil_factoraje.gif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3608" y="980728"/>
            <a:ext cx="756592" cy="756592"/>
          </a:xfrm>
          <a:prstGeom prst="rect">
            <a:avLst/>
          </a:prstGeom>
        </p:spPr>
      </p:pic>
      <p:sp>
        <p:nvSpPr>
          <p:cNvPr id="44" name="43 Flecha derecha"/>
          <p:cNvSpPr/>
          <p:nvPr/>
        </p:nvSpPr>
        <p:spPr>
          <a:xfrm rot="11681378">
            <a:off x="3544735" y="3432381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5" name="44 Flecha derecha"/>
          <p:cNvSpPr/>
          <p:nvPr/>
        </p:nvSpPr>
        <p:spPr>
          <a:xfrm rot="10056536">
            <a:off x="3544735" y="408045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6" name="45 Imagen" descr="DSC01651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08631" y="3792421"/>
            <a:ext cx="699542" cy="932723"/>
          </a:xfrm>
          <a:prstGeom prst="rect">
            <a:avLst/>
          </a:prstGeom>
        </p:spPr>
      </p:pic>
      <p:sp>
        <p:nvSpPr>
          <p:cNvPr id="47" name="46 Flecha derecha"/>
          <p:cNvSpPr/>
          <p:nvPr/>
        </p:nvSpPr>
        <p:spPr>
          <a:xfrm rot="10800000">
            <a:off x="1835696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47 Flecha derecha"/>
          <p:cNvSpPr/>
          <p:nvPr/>
        </p:nvSpPr>
        <p:spPr>
          <a:xfrm rot="5400000">
            <a:off x="395536" y="443711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49 Flecha derecha"/>
          <p:cNvSpPr/>
          <p:nvPr/>
        </p:nvSpPr>
        <p:spPr>
          <a:xfrm>
            <a:off x="1403648" y="5949280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15 Imagen" descr="canstock6128398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27784" y="5301208"/>
            <a:ext cx="1044824" cy="1044824"/>
          </a:xfrm>
          <a:prstGeom prst="rect">
            <a:avLst/>
          </a:prstGeom>
        </p:spPr>
      </p:pic>
      <p:pic>
        <p:nvPicPr>
          <p:cNvPr id="51" name="50 Imagen" descr="canstock3266532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624" y="2996952"/>
            <a:ext cx="581784" cy="727230"/>
          </a:xfrm>
          <a:prstGeom prst="rect">
            <a:avLst/>
          </a:prstGeom>
        </p:spPr>
      </p:pic>
      <p:sp>
        <p:nvSpPr>
          <p:cNvPr id="52" name="51 Flecha derecha"/>
          <p:cNvSpPr/>
          <p:nvPr/>
        </p:nvSpPr>
        <p:spPr>
          <a:xfrm>
            <a:off x="637220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52 Flecha derecha"/>
          <p:cNvSpPr/>
          <p:nvPr/>
        </p:nvSpPr>
        <p:spPr>
          <a:xfrm>
            <a:off x="385192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5" name="54 Imagen" descr="images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99992" y="5373216"/>
            <a:ext cx="1714159" cy="1283965"/>
          </a:xfrm>
          <a:prstGeom prst="rect">
            <a:avLst/>
          </a:prstGeom>
        </p:spPr>
      </p:pic>
      <p:sp>
        <p:nvSpPr>
          <p:cNvPr id="56" name="55 CuadroTexto"/>
          <p:cNvSpPr txBox="1"/>
          <p:nvPr/>
        </p:nvSpPr>
        <p:spPr>
          <a:xfrm>
            <a:off x="395536" y="908720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2411760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4124518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5878995" y="908720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7819750" y="90872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1" name="60 CuadroTexto"/>
          <p:cNvSpPr txBox="1"/>
          <p:nvPr/>
        </p:nvSpPr>
        <p:spPr>
          <a:xfrm>
            <a:off x="7903489" y="2924944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6300192" y="2636912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4139952" y="2564904"/>
            <a:ext cx="1434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1600" b="1" dirty="0" smtClean="0">
                <a:solidFill>
                  <a:schemeClr val="accent1"/>
                </a:solidFill>
              </a:rPr>
              <a:t>Trabajos </a:t>
            </a:r>
          </a:p>
          <a:p>
            <a:pPr algn="ctr"/>
            <a:r>
              <a:rPr lang="es-AR" sz="1600" b="1" dirty="0" err="1" smtClean="0">
                <a:solidFill>
                  <a:schemeClr val="accent1"/>
                </a:solidFill>
              </a:rPr>
              <a:t>Tercerizados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2339752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5" name="64 CuadroTexto"/>
          <p:cNvSpPr txBox="1"/>
          <p:nvPr/>
        </p:nvSpPr>
        <p:spPr>
          <a:xfrm>
            <a:off x="251520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6" name="65 CuadroTexto"/>
          <p:cNvSpPr txBox="1"/>
          <p:nvPr/>
        </p:nvSpPr>
        <p:spPr>
          <a:xfrm>
            <a:off x="179512" y="481863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2051720" y="496265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Almacenamiento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4860032" y="5013176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7308304" y="508518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Finanzas</a:t>
            </a:r>
            <a:endParaRPr lang="es-AR"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29" grpId="0" animBg="1"/>
      <p:bldP spid="30" grpId="0" animBg="1"/>
      <p:bldP spid="38" grpId="0" animBg="1"/>
      <p:bldP spid="39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20gl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2232</TotalTime>
  <Words>546</Words>
  <Application>Microsoft Office PowerPoint</Application>
  <PresentationFormat>Presentación en pantalla (4:3)</PresentationFormat>
  <Paragraphs>221</Paragraphs>
  <Slides>35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cdb2004c020gl</vt:lpstr>
      <vt:lpstr>Diapositiva 1</vt:lpstr>
      <vt:lpstr>Proyecto: METALSOFT</vt:lpstr>
      <vt:lpstr>Diapositiva 3</vt:lpstr>
      <vt:lpstr>Temario</vt:lpstr>
      <vt:lpstr>La Empresa: CANOVAS Y BARALE S.R.L.</vt:lpstr>
      <vt:lpstr>Objetivo de La Organización</vt:lpstr>
      <vt:lpstr>Estructura de la Organización</vt:lpstr>
      <vt:lpstr>Procesos de Negocio</vt:lpstr>
      <vt:lpstr>Temario</vt:lpstr>
      <vt:lpstr>Diapositiva 10</vt:lpstr>
      <vt:lpstr>Temario</vt:lpstr>
      <vt:lpstr>Diapositiva 12</vt:lpstr>
      <vt:lpstr>Objetivo del Sistema</vt:lpstr>
      <vt:lpstr>Diapositiva 14</vt:lpstr>
      <vt:lpstr>Temario</vt:lpstr>
      <vt:lpstr>Diapositiva 16</vt:lpstr>
      <vt:lpstr>Temario</vt:lpstr>
      <vt:lpstr>Demostración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</vt:lpstr>
      <vt:lpstr>Demostración</vt:lpstr>
      <vt:lpstr>Demostración</vt:lpstr>
      <vt:lpstr>Demostración</vt:lpstr>
      <vt:lpstr>Temario</vt:lpstr>
      <vt:lpstr>Diagrama de Despliegue</vt:lpstr>
      <vt:lpstr>Layout</vt:lpstr>
      <vt:lpstr>Herramientas Utilizadas </vt:lpstr>
      <vt:lpstr>Diapositiva 34</vt:lpstr>
      <vt:lpstr>Diapositiva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230</cp:revision>
  <dcterms:created xsi:type="dcterms:W3CDTF">2010-04-20T01:47:56Z</dcterms:created>
  <dcterms:modified xsi:type="dcterms:W3CDTF">2011-11-21T21:23:43Z</dcterms:modified>
</cp:coreProperties>
</file>